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embeddedFontLst>
    <p:embeddedFont>
      <p:font typeface="Arimo" panose="020B0604020202020204" charset="0"/>
      <p:regular r:id="rId18"/>
      <p:bold r:id="rId19"/>
    </p:embeddedFont>
    <p:embeddedFont>
      <p:font typeface="Comic Sans MS" panose="030F0702030302020204" pitchFamily="66"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4.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6.fntdata"/><Relationship Id="rId10" Type="http://schemas.openxmlformats.org/officeDocument/2006/relationships/slide" Target="slides/slide8.xml"/><Relationship Id="rId19"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5.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strike="noStrike" cap="none">
                <a:solidFill>
                  <a:srgbClr val="000000"/>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9pPr>
          </a:lstStyle>
          <a:p>
            <a:endParaRPr/>
          </a:p>
        </p:txBody>
      </p:sp>
      <p:sp>
        <p:nvSpPr>
          <p:cNvPr id="8" name="Google Shape;8;n"/>
          <p:cNvSpPr txBox="1">
            <a:spLocks noGrp="1"/>
          </p:cNvSpPr>
          <p:nvPr>
            <p:ph type="sldNum" idx="12"/>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omic Sans MS"/>
              <a:buNone/>
            </a:pPr>
            <a:fld id="{00000000-1234-1234-1234-123412341234}" type="slidenum">
              <a:rPr lang="en-US" sz="1200" b="0" i="0" u="none" strike="noStrike" cap="none">
                <a:solidFill>
                  <a:srgbClr val="000000"/>
                </a:solidFill>
                <a:latin typeface="Comic Sans MS"/>
                <a:ea typeface="Comic Sans MS"/>
                <a:cs typeface="Comic Sans MS"/>
                <a:sym typeface="Comic Sans MS"/>
              </a:rPr>
              <a:t>‹#›</a:t>
            </a:fld>
            <a:endParaRPr/>
          </a:p>
        </p:txBody>
      </p:sp>
    </p:spTree>
    <p:extLst>
      <p:ext uri="{BB962C8B-B14F-4D97-AF65-F5344CB8AC3E}">
        <p14:creationId xmlns:p14="http://schemas.microsoft.com/office/powerpoint/2010/main" val="2836295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61" name="Google Shape;1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4217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15" name="Google Shape;215;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5713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21" name="Google Shape;221;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5025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27" name="Google Shape;227;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2483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3ed05d2f85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3ed05d2f8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34" name="Google Shape;234;g3ed05d2f85_0_0:notes"/>
          <p:cNvSpPr txBox="1">
            <a:spLocks noGrp="1"/>
          </p:cNvSpPr>
          <p:nvPr>
            <p:ph type="sldNum" idx="12"/>
          </p:nvPr>
        </p:nvSpPr>
        <p:spPr>
          <a:xfrm>
            <a:off x="3884612" y="8685212"/>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SzPts val="1200"/>
              <a:buFont typeface="Comic Sans MS"/>
              <a:buNone/>
            </a:pPr>
            <a:fld id="{00000000-1234-1234-1234-123412341234}" type="slidenum">
              <a:rPr lang="en-US"/>
              <a:t>13</a:t>
            </a:fld>
            <a:endParaRPr sz="1400">
              <a:latin typeface="Arial"/>
              <a:ea typeface="Arial"/>
              <a:cs typeface="Arial"/>
              <a:sym typeface="Arial"/>
            </a:endParaRPr>
          </a:p>
        </p:txBody>
      </p:sp>
    </p:spTree>
    <p:extLst>
      <p:ext uri="{BB962C8B-B14F-4D97-AF65-F5344CB8AC3E}">
        <p14:creationId xmlns:p14="http://schemas.microsoft.com/office/powerpoint/2010/main" val="4286385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40" name="Google Shape;240;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7105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67" name="Google Shape;1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840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73" name="Google Shape;173;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9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79" name="Google Shape;17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5656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85" name="Google Shape;18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85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91" name="Google Shape;191;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5716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97" name="Google Shape;197;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3584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03" name="Google Shape;203;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5242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09" name="Google Shape;209;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9546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
        <p:cNvGrpSpPr/>
        <p:nvPr/>
      </p:nvGrpSpPr>
      <p:grpSpPr>
        <a:xfrm>
          <a:off x="0" y="0"/>
          <a:ext cx="0" cy="0"/>
          <a:chOff x="0" y="0"/>
          <a:chExt cx="0" cy="0"/>
        </a:xfrm>
      </p:grpSpPr>
      <p:sp>
        <p:nvSpPr>
          <p:cNvPr id="39" name="Google Shape;39;p2"/>
          <p:cNvSpPr txBox="1">
            <a:spLocks noGrp="1"/>
          </p:cNvSpPr>
          <p:nvPr>
            <p:ph type="ctrTitle"/>
          </p:nvPr>
        </p:nvSpPr>
        <p:spPr>
          <a:xfrm>
            <a:off x="1371600" y="1511300"/>
            <a:ext cx="6400800" cy="2273300"/>
          </a:xfrm>
          <a:prstGeom prst="rect">
            <a:avLst/>
          </a:prstGeom>
          <a:noFill/>
          <a:ln>
            <a:noFill/>
          </a:ln>
          <a:effectLst>
            <a:outerShdw dist="45791" dir="2021404" algn="ctr" rotWithShape="0">
              <a:schemeClr val="lt2"/>
            </a:outerShdw>
          </a:effectLst>
        </p:spPr>
        <p:txBody>
          <a:bodyPr spcFirstLastPara="1" wrap="square" lIns="91425" tIns="45700" rIns="91425" bIns="45700" anchor="b" anchorCtr="0"/>
          <a:lstStyle>
            <a:lvl1pPr marR="0" lvl="0" algn="ctr" rtl="0">
              <a:spcBef>
                <a:spcPts val="0"/>
              </a:spcBef>
              <a:spcAft>
                <a:spcPts val="0"/>
              </a:spcAft>
              <a:buSzPts val="1400"/>
              <a:buNone/>
              <a:defRPr sz="4400" b="0" i="0" u="none" strike="noStrike" cap="none">
                <a:solidFill>
                  <a:schemeClr val="dk2"/>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40" name="Google Shape;40;p2"/>
          <p:cNvSpPr txBox="1">
            <a:spLocks noGrp="1"/>
          </p:cNvSpPr>
          <p:nvPr>
            <p:ph type="subTitle" idx="1"/>
          </p:nvPr>
        </p:nvSpPr>
        <p:spPr>
          <a:xfrm>
            <a:off x="1549400" y="4051300"/>
            <a:ext cx="6032500" cy="1003300"/>
          </a:xfrm>
          <a:prstGeom prst="rect">
            <a:avLst/>
          </a:prstGeom>
          <a:noFill/>
          <a:ln>
            <a:noFill/>
          </a:ln>
        </p:spPr>
        <p:txBody>
          <a:bodyPr spcFirstLastPara="1" wrap="square" lIns="91425" tIns="45700" rIns="91425" bIns="45700" anchor="t" anchorCtr="0"/>
          <a:lstStyle>
            <a:lvl1pPr marR="0" lvl="0" algn="ctr" rtl="0">
              <a:spcBef>
                <a:spcPts val="560"/>
              </a:spcBef>
              <a:spcAft>
                <a:spcPts val="0"/>
              </a:spcAft>
              <a:buClr>
                <a:schemeClr val="dk1"/>
              </a:buClr>
              <a:buSzPts val="2800"/>
              <a:buFont typeface="Comic Sans MS"/>
              <a:buNone/>
              <a:defRPr sz="2800" b="0" i="0" u="none" strike="noStrike" cap="none">
                <a:solidFill>
                  <a:schemeClr val="dk1"/>
                </a:solidFill>
                <a:latin typeface="Comic Sans MS"/>
                <a:ea typeface="Comic Sans MS"/>
                <a:cs typeface="Comic Sans MS"/>
                <a:sym typeface="Comic Sans MS"/>
              </a:defRPr>
            </a:lvl1pPr>
            <a:lvl2pPr marR="0" lvl="1"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R="0" lvl="2"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R="0" lvl="3"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R="0" lvl="4"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R="0" lvl="5"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R="0" lvl="6"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R="0" lvl="7"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R="0" lvl="8"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41" name="Google Shape;41;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42" name="Google Shape;42;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43" name="Google Shape;43;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6"/>
        <p:cNvGrpSpPr/>
        <p:nvPr/>
      </p:nvGrpSpPr>
      <p:grpSpPr>
        <a:xfrm>
          <a:off x="0" y="0"/>
          <a:ext cx="0" cy="0"/>
          <a:chOff x="0" y="0"/>
          <a:chExt cx="0" cy="0"/>
        </a:xfrm>
      </p:grpSpPr>
      <p:sp>
        <p:nvSpPr>
          <p:cNvPr id="147" name="Google Shape;147;p12"/>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148" name="Google Shape;148;p12"/>
          <p:cNvSpPr txBox="1">
            <a:spLocks noGrp="1"/>
          </p:cNvSpPr>
          <p:nvPr>
            <p:ph type="body" idx="1"/>
          </p:nvPr>
        </p:nvSpPr>
        <p:spPr>
          <a:xfrm>
            <a:off x="685800" y="1828800"/>
            <a:ext cx="3771900" cy="3657600"/>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Comic Sans MS"/>
              <a:buChar char="•"/>
              <a:defRPr sz="2800">
                <a:solidFill>
                  <a:schemeClr val="dk1"/>
                </a:solidFill>
                <a:latin typeface="Comic Sans MS"/>
                <a:ea typeface="Comic Sans MS"/>
                <a:cs typeface="Comic Sans MS"/>
                <a:sym typeface="Comic Sans MS"/>
              </a:defRPr>
            </a:lvl1pPr>
            <a:lvl2pPr marL="914400" marR="0" lvl="1"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2pPr>
            <a:lvl3pPr marL="1371600" marR="0" lvl="2"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3pPr>
            <a:lvl4pPr marL="1828800" marR="0" lvl="3"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4pPr>
            <a:lvl5pPr marL="2286000" marR="0" lvl="4"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5pPr>
            <a:lvl6pPr marL="2743200" marR="0" lvl="5"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6pPr>
            <a:lvl7pPr marL="3200400" marR="0" lvl="6"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7pPr>
            <a:lvl8pPr marL="3657600" marR="0" lvl="7"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8pPr>
            <a:lvl9pPr marL="4114800" marR="0" lvl="8"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9pPr>
          </a:lstStyle>
          <a:p>
            <a:endParaRPr/>
          </a:p>
        </p:txBody>
      </p:sp>
      <p:sp>
        <p:nvSpPr>
          <p:cNvPr id="149" name="Google Shape;149;p12"/>
          <p:cNvSpPr txBox="1">
            <a:spLocks noGrp="1"/>
          </p:cNvSpPr>
          <p:nvPr>
            <p:ph type="body" idx="2"/>
          </p:nvPr>
        </p:nvSpPr>
        <p:spPr>
          <a:xfrm>
            <a:off x="4610100" y="1828800"/>
            <a:ext cx="3771900" cy="3657600"/>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Comic Sans MS"/>
              <a:buChar char="•"/>
              <a:defRPr sz="2800">
                <a:solidFill>
                  <a:schemeClr val="dk1"/>
                </a:solidFill>
                <a:latin typeface="Comic Sans MS"/>
                <a:ea typeface="Comic Sans MS"/>
                <a:cs typeface="Comic Sans MS"/>
                <a:sym typeface="Comic Sans MS"/>
              </a:defRPr>
            </a:lvl1pPr>
            <a:lvl2pPr marL="914400" marR="0" lvl="1"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2pPr>
            <a:lvl3pPr marL="1371600" marR="0" lvl="2"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3pPr>
            <a:lvl4pPr marL="1828800" marR="0" lvl="3"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4pPr>
            <a:lvl5pPr marL="2286000" marR="0" lvl="4"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5pPr>
            <a:lvl6pPr marL="2743200" marR="0" lvl="5"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6pPr>
            <a:lvl7pPr marL="3200400" marR="0" lvl="6"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7pPr>
            <a:lvl8pPr marL="3657600" marR="0" lvl="7"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8pPr>
            <a:lvl9pPr marL="4114800" marR="0" lvl="8"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9pPr>
          </a:lstStyle>
          <a:p>
            <a:endParaRPr/>
          </a:p>
        </p:txBody>
      </p:sp>
      <p:sp>
        <p:nvSpPr>
          <p:cNvPr id="150" name="Google Shape;150;p12"/>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51" name="Google Shape;151;p12"/>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52" name="Google Shape;152;p12"/>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3"/>
        <p:cNvGrpSpPr/>
        <p:nvPr/>
      </p:nvGrpSpPr>
      <p:grpSpPr>
        <a:xfrm>
          <a:off x="0" y="0"/>
          <a:ext cx="0" cy="0"/>
          <a:chOff x="0" y="0"/>
          <a:chExt cx="0" cy="0"/>
        </a:xfrm>
      </p:grpSpPr>
      <p:sp>
        <p:nvSpPr>
          <p:cNvPr id="154" name="Google Shape;154;p1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4000" b="1"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155" name="Google Shape;155;p1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chemeClr val="dk1"/>
              </a:buClr>
              <a:buSzPts val="2000"/>
              <a:buFont typeface="Comic Sans MS"/>
              <a:buNone/>
              <a:defRPr sz="2000">
                <a:solidFill>
                  <a:schemeClr val="dk1"/>
                </a:solidFill>
                <a:latin typeface="Comic Sans MS"/>
                <a:ea typeface="Comic Sans MS"/>
                <a:cs typeface="Comic Sans MS"/>
                <a:sym typeface="Comic Sans MS"/>
              </a:defRPr>
            </a:lvl1pPr>
            <a:lvl2pPr marL="914400" marR="0" lvl="1" indent="-228600" algn="l" rtl="0">
              <a:spcBef>
                <a:spcPts val="360"/>
              </a:spcBef>
              <a:spcAft>
                <a:spcPts val="0"/>
              </a:spcAft>
              <a:buClr>
                <a:schemeClr val="dk1"/>
              </a:buClr>
              <a:buSzPts val="1800"/>
              <a:buFont typeface="Comic Sans MS"/>
              <a:buNone/>
              <a:defRPr sz="1800" b="0" i="0" u="none" strike="noStrike" cap="none">
                <a:solidFill>
                  <a:schemeClr val="dk1"/>
                </a:solidFill>
                <a:latin typeface="Comic Sans MS"/>
                <a:ea typeface="Comic Sans MS"/>
                <a:cs typeface="Comic Sans MS"/>
                <a:sym typeface="Comic Sans MS"/>
              </a:defRPr>
            </a:lvl2pPr>
            <a:lvl3pPr marL="1371600" marR="0" lvl="2" indent="-228600" algn="l" rtl="0">
              <a:spcBef>
                <a:spcPts val="320"/>
              </a:spcBef>
              <a:spcAft>
                <a:spcPts val="0"/>
              </a:spcAft>
              <a:buClr>
                <a:schemeClr val="dk1"/>
              </a:buClr>
              <a:buSzPts val="1600"/>
              <a:buFont typeface="Comic Sans MS"/>
              <a:buNone/>
              <a:defRPr sz="1600" b="0" i="0" u="none" strike="noStrike" cap="none">
                <a:solidFill>
                  <a:schemeClr val="dk1"/>
                </a:solidFill>
                <a:latin typeface="Comic Sans MS"/>
                <a:ea typeface="Comic Sans MS"/>
                <a:cs typeface="Comic Sans MS"/>
                <a:sym typeface="Comic Sans MS"/>
              </a:defRPr>
            </a:lvl3pPr>
            <a:lvl4pPr marL="1828800" marR="0" lvl="3" indent="-228600" algn="l" rtl="0">
              <a:spcBef>
                <a:spcPts val="280"/>
              </a:spcBef>
              <a:spcAft>
                <a:spcPts val="0"/>
              </a:spcAft>
              <a:buClr>
                <a:schemeClr val="dk1"/>
              </a:buClr>
              <a:buSzPts val="1400"/>
              <a:buFont typeface="Comic Sans MS"/>
              <a:buNone/>
              <a:defRPr sz="1400" b="0" i="0" u="none" strike="noStrike" cap="none">
                <a:solidFill>
                  <a:schemeClr val="dk1"/>
                </a:solidFill>
                <a:latin typeface="Comic Sans MS"/>
                <a:ea typeface="Comic Sans MS"/>
                <a:cs typeface="Comic Sans MS"/>
                <a:sym typeface="Comic Sans MS"/>
              </a:defRPr>
            </a:lvl4pPr>
            <a:lvl5pPr marL="2286000" marR="0" lvl="4" indent="-228600" algn="l" rtl="0">
              <a:spcBef>
                <a:spcPts val="280"/>
              </a:spcBef>
              <a:spcAft>
                <a:spcPts val="0"/>
              </a:spcAft>
              <a:buClr>
                <a:schemeClr val="dk1"/>
              </a:buClr>
              <a:buSzPts val="1400"/>
              <a:buFont typeface="Comic Sans MS"/>
              <a:buNone/>
              <a:defRPr sz="1400" b="0" i="0" u="none" strike="noStrike" cap="none">
                <a:solidFill>
                  <a:schemeClr val="dk1"/>
                </a:solidFill>
                <a:latin typeface="Comic Sans MS"/>
                <a:ea typeface="Comic Sans MS"/>
                <a:cs typeface="Comic Sans MS"/>
                <a:sym typeface="Comic Sans MS"/>
              </a:defRPr>
            </a:lvl5pPr>
            <a:lvl6pPr marL="2743200" marR="0" lvl="5" indent="-228600" algn="l" rtl="0">
              <a:spcBef>
                <a:spcPts val="280"/>
              </a:spcBef>
              <a:spcAft>
                <a:spcPts val="0"/>
              </a:spcAft>
              <a:buClr>
                <a:schemeClr val="dk1"/>
              </a:buClr>
              <a:buSzPts val="1400"/>
              <a:buFont typeface="Comic Sans MS"/>
              <a:buNone/>
              <a:defRPr sz="1400" b="0" i="0" u="none" strike="noStrike" cap="none">
                <a:solidFill>
                  <a:schemeClr val="dk1"/>
                </a:solidFill>
                <a:latin typeface="Comic Sans MS"/>
                <a:ea typeface="Comic Sans MS"/>
                <a:cs typeface="Comic Sans MS"/>
                <a:sym typeface="Comic Sans MS"/>
              </a:defRPr>
            </a:lvl6pPr>
            <a:lvl7pPr marL="3200400" marR="0" lvl="6" indent="-228600" algn="l" rtl="0">
              <a:spcBef>
                <a:spcPts val="280"/>
              </a:spcBef>
              <a:spcAft>
                <a:spcPts val="0"/>
              </a:spcAft>
              <a:buClr>
                <a:schemeClr val="dk1"/>
              </a:buClr>
              <a:buSzPts val="1400"/>
              <a:buFont typeface="Comic Sans MS"/>
              <a:buNone/>
              <a:defRPr sz="1400" b="0" i="0" u="none" strike="noStrike" cap="none">
                <a:solidFill>
                  <a:schemeClr val="dk1"/>
                </a:solidFill>
                <a:latin typeface="Comic Sans MS"/>
                <a:ea typeface="Comic Sans MS"/>
                <a:cs typeface="Comic Sans MS"/>
                <a:sym typeface="Comic Sans MS"/>
              </a:defRPr>
            </a:lvl7pPr>
            <a:lvl8pPr marL="3657600" marR="0" lvl="7" indent="-228600" algn="l" rtl="0">
              <a:spcBef>
                <a:spcPts val="280"/>
              </a:spcBef>
              <a:spcAft>
                <a:spcPts val="0"/>
              </a:spcAft>
              <a:buClr>
                <a:schemeClr val="dk1"/>
              </a:buClr>
              <a:buSzPts val="1400"/>
              <a:buFont typeface="Comic Sans MS"/>
              <a:buNone/>
              <a:defRPr sz="1400" b="0" i="0" u="none" strike="noStrike" cap="none">
                <a:solidFill>
                  <a:schemeClr val="dk1"/>
                </a:solidFill>
                <a:latin typeface="Comic Sans MS"/>
                <a:ea typeface="Comic Sans MS"/>
                <a:cs typeface="Comic Sans MS"/>
                <a:sym typeface="Comic Sans MS"/>
              </a:defRPr>
            </a:lvl8pPr>
            <a:lvl9pPr marL="4114800" marR="0" lvl="8" indent="-228600" algn="l" rtl="0">
              <a:spcBef>
                <a:spcPts val="280"/>
              </a:spcBef>
              <a:spcAft>
                <a:spcPts val="0"/>
              </a:spcAft>
              <a:buClr>
                <a:schemeClr val="dk1"/>
              </a:buClr>
              <a:buSzPts val="1400"/>
              <a:buFont typeface="Comic Sans MS"/>
              <a:buNone/>
              <a:defRPr sz="1400" b="0" i="0" u="none" strike="noStrike" cap="none">
                <a:solidFill>
                  <a:schemeClr val="dk1"/>
                </a:solidFill>
                <a:latin typeface="Comic Sans MS"/>
                <a:ea typeface="Comic Sans MS"/>
                <a:cs typeface="Comic Sans MS"/>
                <a:sym typeface="Comic Sans MS"/>
              </a:defRPr>
            </a:lvl9pPr>
          </a:lstStyle>
          <a:p>
            <a:endParaRPr/>
          </a:p>
        </p:txBody>
      </p:sp>
      <p:sp>
        <p:nvSpPr>
          <p:cNvPr id="156" name="Google Shape;156;p13"/>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57" name="Google Shape;157;p13"/>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58" name="Google Shape;158;p13"/>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6"/>
        <p:cNvGrpSpPr/>
        <p:nvPr/>
      </p:nvGrpSpPr>
      <p:grpSpPr>
        <a:xfrm>
          <a:off x="0" y="0"/>
          <a:ext cx="0" cy="0"/>
          <a:chOff x="0" y="0"/>
          <a:chExt cx="0" cy="0"/>
        </a:xfrm>
      </p:grpSpPr>
      <p:sp>
        <p:nvSpPr>
          <p:cNvPr id="97" name="Google Shape;97;p4"/>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98" name="Google Shape;98;p4"/>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omic Sans MS"/>
              <a:buChar char="•"/>
              <a:defRPr sz="3200" b="0" i="0" u="none" strike="noStrike" cap="none">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99" name="Google Shape;99;p4"/>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00" name="Google Shape;100;p4"/>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01" name="Google Shape;101;p4"/>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2"/>
        <p:cNvGrpSpPr/>
        <p:nvPr/>
      </p:nvGrpSpPr>
      <p:grpSpPr>
        <a:xfrm>
          <a:off x="0" y="0"/>
          <a:ext cx="0" cy="0"/>
          <a:chOff x="0" y="0"/>
          <a:chExt cx="0" cy="0"/>
        </a:xfrm>
      </p:grpSpPr>
      <p:sp>
        <p:nvSpPr>
          <p:cNvPr id="103" name="Google Shape;103;p5"/>
          <p:cNvSpPr txBox="1">
            <a:spLocks noGrp="1"/>
          </p:cNvSpPr>
          <p:nvPr>
            <p:ph type="title"/>
          </p:nvPr>
        </p:nvSpPr>
        <p:spPr>
          <a:xfrm rot="5400000">
            <a:off x="4752975" y="1857375"/>
            <a:ext cx="5334000" cy="192405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104" name="Google Shape;104;p5"/>
          <p:cNvSpPr txBox="1">
            <a:spLocks noGrp="1"/>
          </p:cNvSpPr>
          <p:nvPr>
            <p:ph type="body" idx="1"/>
          </p:nvPr>
        </p:nvSpPr>
        <p:spPr>
          <a:xfrm rot="5400000">
            <a:off x="828675" y="9525"/>
            <a:ext cx="5334000" cy="561975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omic Sans MS"/>
              <a:buChar char="•"/>
              <a:defRPr sz="3200">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105" name="Google Shape;105;p5"/>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06" name="Google Shape;106;p5"/>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07" name="Google Shape;107;p5"/>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8"/>
        <p:cNvGrpSpPr/>
        <p:nvPr/>
      </p:nvGrpSpPr>
      <p:grpSpPr>
        <a:xfrm>
          <a:off x="0" y="0"/>
          <a:ext cx="0" cy="0"/>
          <a:chOff x="0" y="0"/>
          <a:chExt cx="0" cy="0"/>
        </a:xfrm>
      </p:grpSpPr>
      <p:sp>
        <p:nvSpPr>
          <p:cNvPr id="109" name="Google Shape;109;p6"/>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110" name="Google Shape;110;p6"/>
          <p:cNvSpPr txBox="1">
            <a:spLocks noGrp="1"/>
          </p:cNvSpPr>
          <p:nvPr>
            <p:ph type="body" idx="1"/>
          </p:nvPr>
        </p:nvSpPr>
        <p:spPr>
          <a:xfrm rot="5400000">
            <a:off x="2705100" y="-190500"/>
            <a:ext cx="3657600" cy="76962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omic Sans MS"/>
              <a:buChar char="•"/>
              <a:defRPr sz="3200">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111" name="Google Shape;111;p6"/>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12" name="Google Shape;112;p6"/>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13" name="Google Shape;113;p6"/>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4"/>
        <p:cNvGrpSpPr/>
        <p:nvPr/>
      </p:nvGrpSpPr>
      <p:grpSpPr>
        <a:xfrm>
          <a:off x="0" y="0"/>
          <a:ext cx="0" cy="0"/>
          <a:chOff x="0" y="0"/>
          <a:chExt cx="0" cy="0"/>
        </a:xfrm>
      </p:grpSpPr>
      <p:sp>
        <p:nvSpPr>
          <p:cNvPr id="115" name="Google Shape;115;p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116" name="Google Shape;116;p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Comic Sans MS"/>
              <a:buNone/>
              <a:defRPr sz="3200">
                <a:solidFill>
                  <a:schemeClr val="dk1"/>
                </a:solidFill>
                <a:latin typeface="Comic Sans MS"/>
                <a:ea typeface="Comic Sans MS"/>
                <a:cs typeface="Comic Sans MS"/>
                <a:sym typeface="Comic Sans MS"/>
              </a:defRPr>
            </a:lvl1pPr>
            <a:lvl2pPr marR="0" lvl="1" algn="l" rtl="0">
              <a:spcBef>
                <a:spcPts val="560"/>
              </a:spcBef>
              <a:spcAft>
                <a:spcPts val="0"/>
              </a:spcAft>
              <a:buClr>
                <a:schemeClr val="dk1"/>
              </a:buClr>
              <a:buSzPts val="2800"/>
              <a:buFont typeface="Comic Sans MS"/>
              <a:buNone/>
              <a:defRPr sz="2800" b="0" i="0" u="none" strike="noStrike" cap="none">
                <a:solidFill>
                  <a:schemeClr val="dk1"/>
                </a:solidFill>
                <a:latin typeface="Comic Sans MS"/>
                <a:ea typeface="Comic Sans MS"/>
                <a:cs typeface="Comic Sans MS"/>
                <a:sym typeface="Comic Sans MS"/>
              </a:defRPr>
            </a:lvl2pPr>
            <a:lvl3pPr marR="0" lvl="2" algn="l" rtl="0">
              <a:spcBef>
                <a:spcPts val="480"/>
              </a:spcBef>
              <a:spcAft>
                <a:spcPts val="0"/>
              </a:spcAft>
              <a:buClr>
                <a:schemeClr val="dk1"/>
              </a:buClr>
              <a:buSzPts val="2400"/>
              <a:buFont typeface="Comic Sans MS"/>
              <a:buNone/>
              <a:defRPr sz="2400" b="0" i="0" u="none" strike="noStrike" cap="none">
                <a:solidFill>
                  <a:schemeClr val="dk1"/>
                </a:solidFill>
                <a:latin typeface="Comic Sans MS"/>
                <a:ea typeface="Comic Sans MS"/>
                <a:cs typeface="Comic Sans MS"/>
                <a:sym typeface="Comic Sans MS"/>
              </a:defRPr>
            </a:lvl3pPr>
            <a:lvl4pPr marR="0" lvl="3"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4pPr>
            <a:lvl5pPr marR="0" lvl="4"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5pPr>
            <a:lvl6pPr marR="0" lvl="5"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6pPr>
            <a:lvl7pPr marR="0" lvl="6"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7pPr>
            <a:lvl8pPr marR="0" lvl="7"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8pPr>
            <a:lvl9pPr marR="0" lvl="8"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9pPr>
          </a:lstStyle>
          <a:p>
            <a:endParaRPr/>
          </a:p>
        </p:txBody>
      </p:sp>
      <p:sp>
        <p:nvSpPr>
          <p:cNvPr id="117" name="Google Shape;117;p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Comic Sans MS"/>
              <a:buNone/>
              <a:defRPr sz="1400">
                <a:solidFill>
                  <a:schemeClr val="dk1"/>
                </a:solidFill>
                <a:latin typeface="Comic Sans MS"/>
                <a:ea typeface="Comic Sans MS"/>
                <a:cs typeface="Comic Sans MS"/>
                <a:sym typeface="Comic Sans MS"/>
              </a:defRPr>
            </a:lvl1pPr>
            <a:lvl2pPr marL="914400" marR="0" lvl="1" indent="-228600" algn="l" rtl="0">
              <a:spcBef>
                <a:spcPts val="240"/>
              </a:spcBef>
              <a:spcAft>
                <a:spcPts val="0"/>
              </a:spcAft>
              <a:buClr>
                <a:schemeClr val="dk1"/>
              </a:buClr>
              <a:buSzPts val="1200"/>
              <a:buFont typeface="Comic Sans MS"/>
              <a:buNone/>
              <a:defRPr sz="1200" b="0" i="0" u="none" strike="noStrike" cap="none">
                <a:solidFill>
                  <a:schemeClr val="dk1"/>
                </a:solidFill>
                <a:latin typeface="Comic Sans MS"/>
                <a:ea typeface="Comic Sans MS"/>
                <a:cs typeface="Comic Sans MS"/>
                <a:sym typeface="Comic Sans MS"/>
              </a:defRPr>
            </a:lvl2pPr>
            <a:lvl3pPr marL="1371600" marR="0" lvl="2" indent="-228600" algn="l" rtl="0">
              <a:spcBef>
                <a:spcPts val="200"/>
              </a:spcBef>
              <a:spcAft>
                <a:spcPts val="0"/>
              </a:spcAft>
              <a:buClr>
                <a:schemeClr val="dk1"/>
              </a:buClr>
              <a:buSzPts val="1000"/>
              <a:buFont typeface="Comic Sans MS"/>
              <a:buNone/>
              <a:defRPr sz="1000" b="0" i="0" u="none" strike="noStrike" cap="none">
                <a:solidFill>
                  <a:schemeClr val="dk1"/>
                </a:solidFill>
                <a:latin typeface="Comic Sans MS"/>
                <a:ea typeface="Comic Sans MS"/>
                <a:cs typeface="Comic Sans MS"/>
                <a:sym typeface="Comic Sans MS"/>
              </a:defRPr>
            </a:lvl3pPr>
            <a:lvl4pPr marL="1828800" marR="0" lvl="3"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4pPr>
            <a:lvl5pPr marL="2286000" marR="0" lvl="4"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5pPr>
            <a:lvl6pPr marL="2743200" marR="0" lvl="5"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6pPr>
            <a:lvl7pPr marL="3200400" marR="0" lvl="6"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7pPr>
            <a:lvl8pPr marL="3657600" marR="0" lvl="7"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8pPr>
            <a:lvl9pPr marL="4114800" marR="0" lvl="8"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9pPr>
          </a:lstStyle>
          <a:p>
            <a:endParaRPr/>
          </a:p>
        </p:txBody>
      </p:sp>
      <p:sp>
        <p:nvSpPr>
          <p:cNvPr id="118" name="Google Shape;118;p7"/>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19" name="Google Shape;119;p7"/>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20" name="Google Shape;120;p7"/>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1"/>
        <p:cNvGrpSpPr/>
        <p:nvPr/>
      </p:nvGrpSpPr>
      <p:grpSpPr>
        <a:xfrm>
          <a:off x="0" y="0"/>
          <a:ext cx="0" cy="0"/>
          <a:chOff x="0" y="0"/>
          <a:chExt cx="0" cy="0"/>
        </a:xfrm>
      </p:grpSpPr>
      <p:sp>
        <p:nvSpPr>
          <p:cNvPr id="122" name="Google Shape;122;p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123" name="Google Shape;123;p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omic Sans MS"/>
              <a:buChar char="•"/>
              <a:defRPr sz="3200">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124" name="Google Shape;124;p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Comic Sans MS"/>
              <a:buNone/>
              <a:defRPr sz="1400">
                <a:solidFill>
                  <a:schemeClr val="dk1"/>
                </a:solidFill>
                <a:latin typeface="Comic Sans MS"/>
                <a:ea typeface="Comic Sans MS"/>
                <a:cs typeface="Comic Sans MS"/>
                <a:sym typeface="Comic Sans MS"/>
              </a:defRPr>
            </a:lvl1pPr>
            <a:lvl2pPr marL="914400" marR="0" lvl="1" indent="-228600" algn="l" rtl="0">
              <a:spcBef>
                <a:spcPts val="240"/>
              </a:spcBef>
              <a:spcAft>
                <a:spcPts val="0"/>
              </a:spcAft>
              <a:buClr>
                <a:schemeClr val="dk1"/>
              </a:buClr>
              <a:buSzPts val="1200"/>
              <a:buFont typeface="Comic Sans MS"/>
              <a:buNone/>
              <a:defRPr sz="1200" b="0" i="0" u="none" strike="noStrike" cap="none">
                <a:solidFill>
                  <a:schemeClr val="dk1"/>
                </a:solidFill>
                <a:latin typeface="Comic Sans MS"/>
                <a:ea typeface="Comic Sans MS"/>
                <a:cs typeface="Comic Sans MS"/>
                <a:sym typeface="Comic Sans MS"/>
              </a:defRPr>
            </a:lvl2pPr>
            <a:lvl3pPr marL="1371600" marR="0" lvl="2" indent="-228600" algn="l" rtl="0">
              <a:spcBef>
                <a:spcPts val="200"/>
              </a:spcBef>
              <a:spcAft>
                <a:spcPts val="0"/>
              </a:spcAft>
              <a:buClr>
                <a:schemeClr val="dk1"/>
              </a:buClr>
              <a:buSzPts val="1000"/>
              <a:buFont typeface="Comic Sans MS"/>
              <a:buNone/>
              <a:defRPr sz="1000" b="0" i="0" u="none" strike="noStrike" cap="none">
                <a:solidFill>
                  <a:schemeClr val="dk1"/>
                </a:solidFill>
                <a:latin typeface="Comic Sans MS"/>
                <a:ea typeface="Comic Sans MS"/>
                <a:cs typeface="Comic Sans MS"/>
                <a:sym typeface="Comic Sans MS"/>
              </a:defRPr>
            </a:lvl3pPr>
            <a:lvl4pPr marL="1828800" marR="0" lvl="3"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4pPr>
            <a:lvl5pPr marL="2286000" marR="0" lvl="4"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5pPr>
            <a:lvl6pPr marL="2743200" marR="0" lvl="5"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6pPr>
            <a:lvl7pPr marL="3200400" marR="0" lvl="6"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7pPr>
            <a:lvl8pPr marL="3657600" marR="0" lvl="7"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8pPr>
            <a:lvl9pPr marL="4114800" marR="0" lvl="8" indent="-228600" algn="l" rtl="0">
              <a:spcBef>
                <a:spcPts val="180"/>
              </a:spcBef>
              <a:spcAft>
                <a:spcPts val="0"/>
              </a:spcAft>
              <a:buClr>
                <a:schemeClr val="dk1"/>
              </a:buClr>
              <a:buSzPts val="900"/>
              <a:buFont typeface="Comic Sans MS"/>
              <a:buNone/>
              <a:defRPr sz="900" b="0" i="0" u="none" strike="noStrike" cap="none">
                <a:solidFill>
                  <a:schemeClr val="dk1"/>
                </a:solidFill>
                <a:latin typeface="Comic Sans MS"/>
                <a:ea typeface="Comic Sans MS"/>
                <a:cs typeface="Comic Sans MS"/>
                <a:sym typeface="Comic Sans MS"/>
              </a:defRPr>
            </a:lvl9pPr>
          </a:lstStyle>
          <a:p>
            <a:endParaRPr/>
          </a:p>
        </p:txBody>
      </p:sp>
      <p:sp>
        <p:nvSpPr>
          <p:cNvPr id="125" name="Google Shape;125;p8"/>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26" name="Google Shape;126;p8"/>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27" name="Google Shape;127;p8"/>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9"/>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30" name="Google Shape;130;p9"/>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31" name="Google Shape;131;p9"/>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2"/>
        <p:cNvGrpSpPr/>
        <p:nvPr/>
      </p:nvGrpSpPr>
      <p:grpSpPr>
        <a:xfrm>
          <a:off x="0" y="0"/>
          <a:ext cx="0" cy="0"/>
          <a:chOff x="0" y="0"/>
          <a:chExt cx="0" cy="0"/>
        </a:xfrm>
      </p:grpSpPr>
      <p:sp>
        <p:nvSpPr>
          <p:cNvPr id="133" name="Google Shape;133;p10"/>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134" name="Google Shape;134;p10"/>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35" name="Google Shape;135;p10"/>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36" name="Google Shape;136;p10"/>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7"/>
        <p:cNvGrpSpPr/>
        <p:nvPr/>
      </p:nvGrpSpPr>
      <p:grpSpPr>
        <a:xfrm>
          <a:off x="0" y="0"/>
          <a:ext cx="0" cy="0"/>
          <a:chOff x="0" y="0"/>
          <a:chExt cx="0" cy="0"/>
        </a:xfrm>
      </p:grpSpPr>
      <p:sp>
        <p:nvSpPr>
          <p:cNvPr id="138" name="Google Shape;138;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139" name="Google Shape;139;p1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Comic Sans MS"/>
              <a:buNone/>
              <a:defRPr sz="2400" b="1">
                <a:solidFill>
                  <a:schemeClr val="dk1"/>
                </a:solidFill>
                <a:latin typeface="Comic Sans MS"/>
                <a:ea typeface="Comic Sans MS"/>
                <a:cs typeface="Comic Sans MS"/>
                <a:sym typeface="Comic Sans MS"/>
              </a:defRPr>
            </a:lvl1pPr>
            <a:lvl2pPr marL="914400" marR="0" lvl="1" indent="-228600" algn="l" rtl="0">
              <a:spcBef>
                <a:spcPts val="400"/>
              </a:spcBef>
              <a:spcAft>
                <a:spcPts val="0"/>
              </a:spcAft>
              <a:buClr>
                <a:schemeClr val="dk1"/>
              </a:buClr>
              <a:buSzPts val="2000"/>
              <a:buFont typeface="Comic Sans MS"/>
              <a:buNone/>
              <a:defRPr sz="2000" b="1" i="0" u="none" strike="noStrike" cap="none">
                <a:solidFill>
                  <a:schemeClr val="dk1"/>
                </a:solidFill>
                <a:latin typeface="Comic Sans MS"/>
                <a:ea typeface="Comic Sans MS"/>
                <a:cs typeface="Comic Sans MS"/>
                <a:sym typeface="Comic Sans MS"/>
              </a:defRPr>
            </a:lvl2pPr>
            <a:lvl3pPr marL="1371600" marR="0" lvl="2" indent="-228600" algn="l" rtl="0">
              <a:spcBef>
                <a:spcPts val="360"/>
              </a:spcBef>
              <a:spcAft>
                <a:spcPts val="0"/>
              </a:spcAft>
              <a:buClr>
                <a:schemeClr val="dk1"/>
              </a:buClr>
              <a:buSzPts val="1800"/>
              <a:buFont typeface="Comic Sans MS"/>
              <a:buNone/>
              <a:defRPr sz="1800" b="1" i="0" u="none" strike="noStrike" cap="none">
                <a:solidFill>
                  <a:schemeClr val="dk1"/>
                </a:solidFill>
                <a:latin typeface="Comic Sans MS"/>
                <a:ea typeface="Comic Sans MS"/>
                <a:cs typeface="Comic Sans MS"/>
                <a:sym typeface="Comic Sans MS"/>
              </a:defRPr>
            </a:lvl3pPr>
            <a:lvl4pPr marL="1828800" marR="0" lvl="3"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4pPr>
            <a:lvl5pPr marL="2286000" marR="0" lvl="4"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5pPr>
            <a:lvl6pPr marL="2743200" marR="0" lvl="5"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6pPr>
            <a:lvl7pPr marL="3200400" marR="0" lvl="6"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7pPr>
            <a:lvl8pPr marL="3657600" marR="0" lvl="7"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8pPr>
            <a:lvl9pPr marL="4114800" marR="0" lvl="8"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9pPr>
          </a:lstStyle>
          <a:p>
            <a:endParaRPr/>
          </a:p>
        </p:txBody>
      </p:sp>
      <p:sp>
        <p:nvSpPr>
          <p:cNvPr id="140" name="Google Shape;140;p1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Comic Sans MS"/>
              <a:buChar char="•"/>
              <a:defRPr sz="2400">
                <a:solidFill>
                  <a:schemeClr val="dk1"/>
                </a:solidFill>
                <a:latin typeface="Comic Sans MS"/>
                <a:ea typeface="Comic Sans MS"/>
                <a:cs typeface="Comic Sans MS"/>
                <a:sym typeface="Comic Sans MS"/>
              </a:defRPr>
            </a:lvl1pPr>
            <a:lvl2pPr marL="914400" marR="0" lvl="1"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2pPr>
            <a:lvl3pPr marL="1371600" marR="0" lvl="2"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3pPr>
            <a:lvl4pPr marL="1828800" marR="0" lvl="3"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4pPr>
            <a:lvl5pPr marL="2286000" marR="0" lvl="4"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5pPr>
            <a:lvl6pPr marL="2743200" marR="0" lvl="5"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6pPr>
            <a:lvl7pPr marL="3200400" marR="0" lvl="6"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7pPr>
            <a:lvl8pPr marL="3657600" marR="0" lvl="7"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8pPr>
            <a:lvl9pPr marL="4114800" marR="0" lvl="8"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9pPr>
          </a:lstStyle>
          <a:p>
            <a:endParaRPr/>
          </a:p>
        </p:txBody>
      </p:sp>
      <p:sp>
        <p:nvSpPr>
          <p:cNvPr id="141" name="Google Shape;141;p1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Comic Sans MS"/>
              <a:buNone/>
              <a:defRPr sz="2400" b="1">
                <a:solidFill>
                  <a:schemeClr val="dk1"/>
                </a:solidFill>
                <a:latin typeface="Comic Sans MS"/>
                <a:ea typeface="Comic Sans MS"/>
                <a:cs typeface="Comic Sans MS"/>
                <a:sym typeface="Comic Sans MS"/>
              </a:defRPr>
            </a:lvl1pPr>
            <a:lvl2pPr marL="914400" marR="0" lvl="1" indent="-228600" algn="l" rtl="0">
              <a:spcBef>
                <a:spcPts val="400"/>
              </a:spcBef>
              <a:spcAft>
                <a:spcPts val="0"/>
              </a:spcAft>
              <a:buClr>
                <a:schemeClr val="dk1"/>
              </a:buClr>
              <a:buSzPts val="2000"/>
              <a:buFont typeface="Comic Sans MS"/>
              <a:buNone/>
              <a:defRPr sz="2000" b="1" i="0" u="none" strike="noStrike" cap="none">
                <a:solidFill>
                  <a:schemeClr val="dk1"/>
                </a:solidFill>
                <a:latin typeface="Comic Sans MS"/>
                <a:ea typeface="Comic Sans MS"/>
                <a:cs typeface="Comic Sans MS"/>
                <a:sym typeface="Comic Sans MS"/>
              </a:defRPr>
            </a:lvl2pPr>
            <a:lvl3pPr marL="1371600" marR="0" lvl="2" indent="-228600" algn="l" rtl="0">
              <a:spcBef>
                <a:spcPts val="360"/>
              </a:spcBef>
              <a:spcAft>
                <a:spcPts val="0"/>
              </a:spcAft>
              <a:buClr>
                <a:schemeClr val="dk1"/>
              </a:buClr>
              <a:buSzPts val="1800"/>
              <a:buFont typeface="Comic Sans MS"/>
              <a:buNone/>
              <a:defRPr sz="1800" b="1" i="0" u="none" strike="noStrike" cap="none">
                <a:solidFill>
                  <a:schemeClr val="dk1"/>
                </a:solidFill>
                <a:latin typeface="Comic Sans MS"/>
                <a:ea typeface="Comic Sans MS"/>
                <a:cs typeface="Comic Sans MS"/>
                <a:sym typeface="Comic Sans MS"/>
              </a:defRPr>
            </a:lvl3pPr>
            <a:lvl4pPr marL="1828800" marR="0" lvl="3"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4pPr>
            <a:lvl5pPr marL="2286000" marR="0" lvl="4"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5pPr>
            <a:lvl6pPr marL="2743200" marR="0" lvl="5"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6pPr>
            <a:lvl7pPr marL="3200400" marR="0" lvl="6"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7pPr>
            <a:lvl8pPr marL="3657600" marR="0" lvl="7"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8pPr>
            <a:lvl9pPr marL="4114800" marR="0" lvl="8" indent="-228600" algn="l" rtl="0">
              <a:spcBef>
                <a:spcPts val="320"/>
              </a:spcBef>
              <a:spcAft>
                <a:spcPts val="0"/>
              </a:spcAft>
              <a:buClr>
                <a:schemeClr val="dk1"/>
              </a:buClr>
              <a:buSzPts val="1600"/>
              <a:buFont typeface="Comic Sans MS"/>
              <a:buNone/>
              <a:defRPr sz="1600" b="1" i="0" u="none" strike="noStrike" cap="none">
                <a:solidFill>
                  <a:schemeClr val="dk1"/>
                </a:solidFill>
                <a:latin typeface="Comic Sans MS"/>
                <a:ea typeface="Comic Sans MS"/>
                <a:cs typeface="Comic Sans MS"/>
                <a:sym typeface="Comic Sans MS"/>
              </a:defRPr>
            </a:lvl9pPr>
          </a:lstStyle>
          <a:p>
            <a:endParaRPr/>
          </a:p>
        </p:txBody>
      </p:sp>
      <p:sp>
        <p:nvSpPr>
          <p:cNvPr id="142" name="Google Shape;142;p1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Comic Sans MS"/>
              <a:buChar char="•"/>
              <a:defRPr sz="2400">
                <a:solidFill>
                  <a:schemeClr val="dk1"/>
                </a:solidFill>
                <a:latin typeface="Comic Sans MS"/>
                <a:ea typeface="Comic Sans MS"/>
                <a:cs typeface="Comic Sans MS"/>
                <a:sym typeface="Comic Sans MS"/>
              </a:defRPr>
            </a:lvl1pPr>
            <a:lvl2pPr marL="914400" marR="0" lvl="1"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2pPr>
            <a:lvl3pPr marL="1371600" marR="0" lvl="2" indent="-342900" algn="l" rtl="0">
              <a:spcBef>
                <a:spcPts val="360"/>
              </a:spcBef>
              <a:spcAft>
                <a:spcPts val="0"/>
              </a:spcAft>
              <a:buClr>
                <a:schemeClr val="dk1"/>
              </a:buClr>
              <a:buSzPts val="1800"/>
              <a:buFont typeface="Comic Sans MS"/>
              <a:buChar char="•"/>
              <a:defRPr sz="1800" b="0" i="0" u="none" strike="noStrike" cap="none">
                <a:solidFill>
                  <a:schemeClr val="dk1"/>
                </a:solidFill>
                <a:latin typeface="Comic Sans MS"/>
                <a:ea typeface="Comic Sans MS"/>
                <a:cs typeface="Comic Sans MS"/>
                <a:sym typeface="Comic Sans MS"/>
              </a:defRPr>
            </a:lvl3pPr>
            <a:lvl4pPr marL="1828800" marR="0" lvl="3"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4pPr>
            <a:lvl5pPr marL="2286000" marR="0" lvl="4"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5pPr>
            <a:lvl6pPr marL="2743200" marR="0" lvl="5"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6pPr>
            <a:lvl7pPr marL="3200400" marR="0" lvl="6"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7pPr>
            <a:lvl8pPr marL="3657600" marR="0" lvl="7"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8pPr>
            <a:lvl9pPr marL="4114800" marR="0" lvl="8" indent="-330200" algn="l" rtl="0">
              <a:spcBef>
                <a:spcPts val="320"/>
              </a:spcBef>
              <a:spcAft>
                <a:spcPts val="0"/>
              </a:spcAft>
              <a:buClr>
                <a:schemeClr val="dk1"/>
              </a:buClr>
              <a:buSzPts val="1600"/>
              <a:buFont typeface="Comic Sans MS"/>
              <a:buChar char="»"/>
              <a:defRPr sz="1600" b="0" i="0" u="none" strike="noStrike" cap="none">
                <a:solidFill>
                  <a:schemeClr val="dk1"/>
                </a:solidFill>
                <a:latin typeface="Comic Sans MS"/>
                <a:ea typeface="Comic Sans MS"/>
                <a:cs typeface="Comic Sans MS"/>
                <a:sym typeface="Comic Sans MS"/>
              </a:defRPr>
            </a:lvl9pPr>
          </a:lstStyle>
          <a:p>
            <a:endParaRPr/>
          </a:p>
        </p:txBody>
      </p:sp>
      <p:sp>
        <p:nvSpPr>
          <p:cNvPr id="143" name="Google Shape;143;p11"/>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44" name="Google Shape;144;p11"/>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145" name="Google Shape;145;p11"/>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20637" y="12700"/>
            <a:ext cx="8896350" cy="6780212"/>
          </a:xfrm>
          <a:custGeom>
            <a:avLst/>
            <a:gdLst/>
            <a:ahLst/>
            <a:cxnLst/>
            <a:rect l="l" t="t" r="r" b="b"/>
            <a:pathLst>
              <a:path w="3985" h="3619" extrusionOk="0">
                <a:moveTo>
                  <a:pt x="2822" y="0"/>
                </a:moveTo>
                <a:lnTo>
                  <a:pt x="0" y="975"/>
                </a:lnTo>
                <a:lnTo>
                  <a:pt x="2169" y="3619"/>
                </a:lnTo>
                <a:lnTo>
                  <a:pt x="3985" y="1125"/>
                </a:lnTo>
                <a:lnTo>
                  <a:pt x="282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11" name="Google Shape;11;p1"/>
          <p:cNvGrpSpPr/>
          <p:nvPr/>
        </p:nvGrpSpPr>
        <p:grpSpPr>
          <a:xfrm>
            <a:off x="195262" y="234950"/>
            <a:ext cx="3787775" cy="1777999"/>
            <a:chOff x="195262" y="234950"/>
            <a:chExt cx="3787775" cy="1777999"/>
          </a:xfrm>
        </p:grpSpPr>
        <p:sp>
          <p:nvSpPr>
            <p:cNvPr id="12" name="Google Shape;12;p1"/>
            <p:cNvSpPr/>
            <p:nvPr/>
          </p:nvSpPr>
          <p:spPr>
            <a:xfrm>
              <a:off x="280987" y="280987"/>
              <a:ext cx="3571875" cy="1614487"/>
            </a:xfrm>
            <a:custGeom>
              <a:avLst/>
              <a:gdLst/>
              <a:ahLst/>
              <a:cxnLst/>
              <a:rect l="l" t="t" r="r" b="b"/>
              <a:pathLst>
                <a:path w="794" h="414" extrusionOk="0">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3" name="Google Shape;13;p1"/>
            <p:cNvSpPr/>
            <p:nvPr/>
          </p:nvSpPr>
          <p:spPr>
            <a:xfrm>
              <a:off x="263525" y="414337"/>
              <a:ext cx="3562350" cy="1598612"/>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4" name="Google Shape;14;p1"/>
            <p:cNvSpPr/>
            <p:nvPr/>
          </p:nvSpPr>
          <p:spPr>
            <a:xfrm>
              <a:off x="752475" y="546100"/>
              <a:ext cx="2362200" cy="1458912"/>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15" name="Google Shape;15;p1"/>
            <p:cNvGrpSpPr/>
            <p:nvPr/>
          </p:nvGrpSpPr>
          <p:grpSpPr>
            <a:xfrm>
              <a:off x="195262" y="234950"/>
              <a:ext cx="3787775" cy="1716087"/>
              <a:chOff x="195262" y="234950"/>
              <a:chExt cx="3787775" cy="1716087"/>
            </a:xfrm>
          </p:grpSpPr>
          <p:sp>
            <p:nvSpPr>
              <p:cNvPr id="16" name="Google Shape;16;p1"/>
              <p:cNvSpPr/>
              <p:nvPr/>
            </p:nvSpPr>
            <p:spPr>
              <a:xfrm>
                <a:off x="3182937" y="1482725"/>
                <a:ext cx="336550" cy="339725"/>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7" name="Google Shape;17;p1"/>
              <p:cNvSpPr/>
              <p:nvPr/>
            </p:nvSpPr>
            <p:spPr>
              <a:xfrm>
                <a:off x="195262" y="234950"/>
                <a:ext cx="3787775" cy="1716087"/>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8" name="Google Shape;18;p1"/>
              <p:cNvSpPr/>
              <p:nvPr/>
            </p:nvSpPr>
            <p:spPr>
              <a:xfrm>
                <a:off x="514350" y="250825"/>
                <a:ext cx="2676525" cy="974725"/>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9" name="Google Shape;19;p1"/>
              <p:cNvSpPr/>
              <p:nvPr/>
            </p:nvSpPr>
            <p:spPr>
              <a:xfrm>
                <a:off x="649287" y="398462"/>
                <a:ext cx="360362" cy="650875"/>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0" name="Google Shape;20;p1"/>
              <p:cNvSpPr/>
              <p:nvPr/>
            </p:nvSpPr>
            <p:spPr>
              <a:xfrm>
                <a:off x="1343025" y="850900"/>
                <a:ext cx="1096962" cy="577850"/>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grpSp>
        <p:nvGrpSpPr>
          <p:cNvPr id="21" name="Google Shape;21;p1"/>
          <p:cNvGrpSpPr/>
          <p:nvPr/>
        </p:nvGrpSpPr>
        <p:grpSpPr>
          <a:xfrm>
            <a:off x="7797642" y="4318434"/>
            <a:ext cx="979803" cy="1159593"/>
            <a:chOff x="7797642" y="4318434"/>
            <a:chExt cx="979803" cy="1159593"/>
          </a:xfrm>
        </p:grpSpPr>
        <p:sp>
          <p:nvSpPr>
            <p:cNvPr id="22" name="Google Shape;22;p1"/>
            <p:cNvSpPr/>
            <p:nvPr/>
          </p:nvSpPr>
          <p:spPr>
            <a:xfrm rot="7320000">
              <a:off x="7793037" y="4660900"/>
              <a:ext cx="998537" cy="465137"/>
            </a:xfrm>
            <a:custGeom>
              <a:avLst/>
              <a:gdLst/>
              <a:ahLst/>
              <a:cxnLst/>
              <a:rect l="l" t="t" r="r" b="b"/>
              <a:pathLst>
                <a:path w="794" h="414" extrusionOk="0">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3" name="Google Shape;23;p1"/>
            <p:cNvSpPr/>
            <p:nvPr/>
          </p:nvSpPr>
          <p:spPr>
            <a:xfrm rot="7320000">
              <a:off x="7768431" y="4639468"/>
              <a:ext cx="995362" cy="460375"/>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4" name="Google Shape;24;p1"/>
            <p:cNvSpPr/>
            <p:nvPr/>
          </p:nvSpPr>
          <p:spPr>
            <a:xfrm rot="7320000">
              <a:off x="7936706" y="4625181"/>
              <a:ext cx="660400" cy="420687"/>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25" name="Google Shape;25;p1"/>
            <p:cNvGrpSpPr/>
            <p:nvPr/>
          </p:nvGrpSpPr>
          <p:grpSpPr>
            <a:xfrm>
              <a:off x="7797642" y="4318434"/>
              <a:ext cx="979803" cy="1159593"/>
              <a:chOff x="7797642" y="4318434"/>
              <a:chExt cx="979803" cy="1159593"/>
            </a:xfrm>
          </p:grpSpPr>
          <p:sp>
            <p:nvSpPr>
              <p:cNvPr id="26" name="Google Shape;26;p1"/>
              <p:cNvSpPr/>
              <p:nvPr/>
            </p:nvSpPr>
            <p:spPr>
              <a:xfrm rot="7320000">
                <a:off x="7916862" y="5064125"/>
                <a:ext cx="93662" cy="96837"/>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7" name="Google Shape;27;p1"/>
              <p:cNvSpPr/>
              <p:nvPr/>
            </p:nvSpPr>
            <p:spPr>
              <a:xfrm rot="7320000">
                <a:off x="7758112" y="4651375"/>
                <a:ext cx="1058862" cy="493712"/>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8" name="Google Shape;28;p1"/>
              <p:cNvSpPr/>
              <p:nvPr/>
            </p:nvSpPr>
            <p:spPr>
              <a:xfrm rot="7320000">
                <a:off x="8035925" y="4757737"/>
                <a:ext cx="749300" cy="279400"/>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9" name="Google Shape;29;p1"/>
              <p:cNvSpPr/>
              <p:nvPr/>
            </p:nvSpPr>
            <p:spPr>
              <a:xfrm rot="7320000">
                <a:off x="8517731" y="4560093"/>
                <a:ext cx="100012" cy="187325"/>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30" name="Google Shape;30;p1"/>
              <p:cNvSpPr/>
              <p:nvPr/>
            </p:nvSpPr>
            <p:spPr>
              <a:xfrm rot="7320000">
                <a:off x="8155781" y="4761706"/>
                <a:ext cx="306387" cy="165100"/>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sp>
        <p:nvSpPr>
          <p:cNvPr id="31" name="Google Shape;31;p1"/>
          <p:cNvSpPr/>
          <p:nvPr/>
        </p:nvSpPr>
        <p:spPr>
          <a:xfrm>
            <a:off x="901700" y="5054600"/>
            <a:ext cx="6807200" cy="728662"/>
          </a:xfrm>
          <a:custGeom>
            <a:avLst/>
            <a:gdLst/>
            <a:ahLst/>
            <a:cxnLst/>
            <a:rect l="l" t="t" r="r" b="b"/>
            <a:pathLst>
              <a:path w="4288" h="459" extrusionOk="0">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32" name="Google Shape;32;p1"/>
          <p:cNvSpPr/>
          <p:nvPr/>
        </p:nvSpPr>
        <p:spPr>
          <a:xfrm>
            <a:off x="4076700" y="1930400"/>
            <a:ext cx="889000" cy="381000"/>
          </a:xfrm>
          <a:custGeom>
            <a:avLst/>
            <a:gdLst/>
            <a:ahLst/>
            <a:cxnLst/>
            <a:rect l="l" t="t" r="r" b="b"/>
            <a:pathLst>
              <a:path w="560" h="240" extrusionOk="0">
                <a:moveTo>
                  <a:pt x="0" y="32"/>
                </a:moveTo>
                <a:cubicBezTo>
                  <a:pt x="102" y="89"/>
                  <a:pt x="205" y="147"/>
                  <a:pt x="280" y="144"/>
                </a:cubicBezTo>
                <a:cubicBezTo>
                  <a:pt x="355" y="141"/>
                  <a:pt x="401" y="0"/>
                  <a:pt x="448" y="16"/>
                </a:cubicBezTo>
                <a:cubicBezTo>
                  <a:pt x="495" y="32"/>
                  <a:pt x="541" y="201"/>
                  <a:pt x="560" y="240"/>
                </a:cubicBezTo>
              </a:path>
            </a:pathLst>
          </a:custGeom>
          <a:noFill/>
          <a:ln w="114300"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33" name="Google Shape;33;p1"/>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34" name="Google Shape;34;p1"/>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omic Sans MS"/>
              <a:buChar char="•"/>
              <a:defRPr sz="3200" b="0" i="0" u="none" strike="noStrike" cap="none">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35" name="Google Shape;35;p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36" name="Google Shape;36;p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37" name="Google Shape;37;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Google Shape;45;p3"/>
          <p:cNvSpPr/>
          <p:nvPr/>
        </p:nvSpPr>
        <p:spPr>
          <a:xfrm rot="-3180000">
            <a:off x="7777956" y="-15081"/>
            <a:ext cx="1162050" cy="2084387"/>
          </a:xfrm>
          <a:custGeom>
            <a:avLst/>
            <a:gdLst/>
            <a:ahLst/>
            <a:cxnLst/>
            <a:rect l="l" t="t" r="r" b="b"/>
            <a:pathLst>
              <a:path w="2903" h="3686" extrusionOk="0">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46" name="Google Shape;46;p3"/>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47" name="Google Shape;47;p3"/>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Comic Sans MS"/>
              <a:buChar char="•"/>
              <a:defRPr sz="3200" b="0" i="0" u="none" strike="noStrike" cap="none">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48" name="Google Shape;48;p3"/>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49" name="Google Shape;49;p3"/>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50" name="Google Shape;50;p3"/>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51" name="Google Shape;51;p3"/>
          <p:cNvSpPr/>
          <p:nvPr/>
        </p:nvSpPr>
        <p:spPr>
          <a:xfrm rot="-3180000">
            <a:off x="7865268" y="24606"/>
            <a:ext cx="1165225" cy="2097087"/>
          </a:xfrm>
          <a:custGeom>
            <a:avLst/>
            <a:gdLst/>
            <a:ahLst/>
            <a:cxnLst/>
            <a:rect l="l" t="t" r="r" b="b"/>
            <a:pathLst>
              <a:path w="2911" h="3703" extrusionOk="0">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2" name="Google Shape;52;p3"/>
          <p:cNvSpPr/>
          <p:nvPr/>
        </p:nvSpPr>
        <p:spPr>
          <a:xfrm rot="-3180000">
            <a:off x="7831137" y="192087"/>
            <a:ext cx="1025525" cy="1571625"/>
          </a:xfrm>
          <a:custGeom>
            <a:avLst/>
            <a:gdLst/>
            <a:ahLst/>
            <a:cxnLst/>
            <a:rect l="l" t="t" r="r" b="b"/>
            <a:pathLst>
              <a:path w="2561" h="2777" extrusionOk="0">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53" name="Google Shape;53;p3"/>
          <p:cNvGrpSpPr/>
          <p:nvPr/>
        </p:nvGrpSpPr>
        <p:grpSpPr>
          <a:xfrm>
            <a:off x="7937" y="5540375"/>
            <a:ext cx="1784350" cy="1246187"/>
            <a:chOff x="7937" y="5540375"/>
            <a:chExt cx="1784350" cy="1246187"/>
          </a:xfrm>
        </p:grpSpPr>
        <p:sp>
          <p:nvSpPr>
            <p:cNvPr id="54" name="Google Shape;54;p3"/>
            <p:cNvSpPr/>
            <p:nvPr/>
          </p:nvSpPr>
          <p:spPr>
            <a:xfrm>
              <a:off x="38100" y="5564187"/>
              <a:ext cx="1728787" cy="1030287"/>
            </a:xfrm>
            <a:custGeom>
              <a:avLst/>
              <a:gdLst/>
              <a:ahLst/>
              <a:cxnLst/>
              <a:rect l="l" t="t" r="r" b="b"/>
              <a:pathLst>
                <a:path w="2177" h="1298" extrusionOk="0">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5" name="Google Shape;55;p3"/>
            <p:cNvSpPr/>
            <p:nvPr/>
          </p:nvSpPr>
          <p:spPr>
            <a:xfrm>
              <a:off x="1622425" y="5686425"/>
              <a:ext cx="112712" cy="204787"/>
            </a:xfrm>
            <a:custGeom>
              <a:avLst/>
              <a:gdLst/>
              <a:ahLst/>
              <a:cxnLst/>
              <a:rect l="l" t="t" r="r" b="b"/>
              <a:pathLst>
                <a:path w="143" h="258" extrusionOk="0">
                  <a:moveTo>
                    <a:pt x="0" y="7"/>
                  </a:moveTo>
                  <a:lnTo>
                    <a:pt x="120" y="0"/>
                  </a:lnTo>
                  <a:lnTo>
                    <a:pt x="143" y="233"/>
                  </a:lnTo>
                  <a:lnTo>
                    <a:pt x="8" y="258"/>
                  </a:lnTo>
                  <a:lnTo>
                    <a:pt x="0" y="7"/>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6" name="Google Shape;56;p3"/>
            <p:cNvSpPr/>
            <p:nvPr/>
          </p:nvSpPr>
          <p:spPr>
            <a:xfrm>
              <a:off x="31750" y="5991225"/>
              <a:ext cx="1257300" cy="650875"/>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7" name="Google Shape;57;p3"/>
            <p:cNvSpPr/>
            <p:nvPr/>
          </p:nvSpPr>
          <p:spPr>
            <a:xfrm>
              <a:off x="204787" y="6045200"/>
              <a:ext cx="833437" cy="593725"/>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8" name="Google Shape;58;p3"/>
            <p:cNvSpPr/>
            <p:nvPr/>
          </p:nvSpPr>
          <p:spPr>
            <a:xfrm>
              <a:off x="769937" y="5607050"/>
              <a:ext cx="214312" cy="192087"/>
            </a:xfrm>
            <a:custGeom>
              <a:avLst/>
              <a:gdLst/>
              <a:ahLst/>
              <a:cxnLst/>
              <a:rect l="l" t="t" r="r" b="b"/>
              <a:pathLst>
                <a:path w="272" h="241" extrusionOk="0">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9" name="Google Shape;59;p3"/>
            <p:cNvSpPr/>
            <p:nvPr/>
          </p:nvSpPr>
          <p:spPr>
            <a:xfrm>
              <a:off x="1017587" y="6608762"/>
              <a:ext cx="120650" cy="177800"/>
            </a:xfrm>
            <a:custGeom>
              <a:avLst/>
              <a:gdLst/>
              <a:ahLst/>
              <a:cxnLst/>
              <a:rect l="l" t="t" r="r" b="b"/>
              <a:pathLst>
                <a:path w="152" h="224" extrusionOk="0">
                  <a:moveTo>
                    <a:pt x="152" y="4"/>
                  </a:moveTo>
                  <a:lnTo>
                    <a:pt x="152" y="224"/>
                  </a:lnTo>
                  <a:lnTo>
                    <a:pt x="0" y="8"/>
                  </a:lnTo>
                  <a:lnTo>
                    <a:pt x="72" y="0"/>
                  </a:lnTo>
                  <a:lnTo>
                    <a:pt x="152" y="4"/>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0" name="Google Shape;60;p3"/>
            <p:cNvSpPr/>
            <p:nvPr/>
          </p:nvSpPr>
          <p:spPr>
            <a:xfrm>
              <a:off x="800100" y="5726112"/>
              <a:ext cx="306387" cy="608012"/>
            </a:xfrm>
            <a:custGeom>
              <a:avLst/>
              <a:gdLst/>
              <a:ahLst/>
              <a:cxnLst/>
              <a:rect l="l" t="t" r="r" b="b"/>
              <a:pathLst>
                <a:path w="386" h="764" extrusionOk="0">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1" name="Google Shape;61;p3"/>
            <p:cNvSpPr/>
            <p:nvPr/>
          </p:nvSpPr>
          <p:spPr>
            <a:xfrm>
              <a:off x="1060450" y="5699125"/>
              <a:ext cx="577850" cy="276225"/>
            </a:xfrm>
            <a:custGeom>
              <a:avLst/>
              <a:gdLst/>
              <a:ahLst/>
              <a:cxnLst/>
              <a:rect l="l" t="t" r="r" b="b"/>
              <a:pathLst>
                <a:path w="728" h="348" extrusionOk="0">
                  <a:moveTo>
                    <a:pt x="692" y="0"/>
                  </a:moveTo>
                  <a:lnTo>
                    <a:pt x="0" y="106"/>
                  </a:lnTo>
                  <a:lnTo>
                    <a:pt x="28" y="348"/>
                  </a:lnTo>
                  <a:lnTo>
                    <a:pt x="715" y="237"/>
                  </a:lnTo>
                  <a:lnTo>
                    <a:pt x="728" y="43"/>
                  </a:lnTo>
                  <a:lnTo>
                    <a:pt x="692"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2" name="Google Shape;62;p3"/>
            <p:cNvSpPr/>
            <p:nvPr/>
          </p:nvSpPr>
          <p:spPr>
            <a:xfrm>
              <a:off x="550862" y="5862637"/>
              <a:ext cx="247650" cy="106362"/>
            </a:xfrm>
            <a:custGeom>
              <a:avLst/>
              <a:gdLst/>
              <a:ahLst/>
              <a:cxnLst/>
              <a:rect l="l" t="t" r="r" b="b"/>
              <a:pathLst>
                <a:path w="312" h="135" extrusionOk="0">
                  <a:moveTo>
                    <a:pt x="272" y="0"/>
                  </a:moveTo>
                  <a:lnTo>
                    <a:pt x="0" y="78"/>
                  </a:lnTo>
                  <a:lnTo>
                    <a:pt x="312" y="135"/>
                  </a:lnTo>
                  <a:lnTo>
                    <a:pt x="27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63" name="Google Shape;63;p3"/>
            <p:cNvGrpSpPr/>
            <p:nvPr/>
          </p:nvGrpSpPr>
          <p:grpSpPr>
            <a:xfrm>
              <a:off x="7937" y="5540375"/>
              <a:ext cx="1784350" cy="1238249"/>
              <a:chOff x="7937" y="5540375"/>
              <a:chExt cx="1784350" cy="1238249"/>
            </a:xfrm>
          </p:grpSpPr>
          <p:grpSp>
            <p:nvGrpSpPr>
              <p:cNvPr id="64" name="Google Shape;64;p3"/>
              <p:cNvGrpSpPr/>
              <p:nvPr/>
            </p:nvGrpSpPr>
            <p:grpSpPr>
              <a:xfrm>
                <a:off x="792162" y="5654675"/>
                <a:ext cx="869950" cy="1123949"/>
                <a:chOff x="792162" y="5654675"/>
                <a:chExt cx="869950" cy="1123949"/>
              </a:xfrm>
            </p:grpSpPr>
            <p:sp>
              <p:nvSpPr>
                <p:cNvPr id="65" name="Google Shape;65;p3"/>
                <p:cNvSpPr/>
                <p:nvPr/>
              </p:nvSpPr>
              <p:spPr>
                <a:xfrm>
                  <a:off x="792162" y="5694362"/>
                  <a:ext cx="249237" cy="138112"/>
                </a:xfrm>
                <a:custGeom>
                  <a:avLst/>
                  <a:gdLst/>
                  <a:ahLst/>
                  <a:cxnLst/>
                  <a:rect l="l" t="t" r="r" b="b"/>
                  <a:pathLst>
                    <a:path w="313" h="175" extrusionOk="0">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6" name="Google Shape;66;p3"/>
                <p:cNvSpPr/>
                <p:nvPr/>
              </p:nvSpPr>
              <p:spPr>
                <a:xfrm>
                  <a:off x="1009650" y="6567487"/>
                  <a:ext cx="182562" cy="211137"/>
                </a:xfrm>
                <a:custGeom>
                  <a:avLst/>
                  <a:gdLst/>
                  <a:ahLst/>
                  <a:cxnLst/>
                  <a:rect l="l" t="t" r="r" b="b"/>
                  <a:pathLst>
                    <a:path w="230" h="266" extrusionOk="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7" name="Google Shape;67;p3"/>
                <p:cNvSpPr/>
                <p:nvPr/>
              </p:nvSpPr>
              <p:spPr>
                <a:xfrm>
                  <a:off x="1593850" y="5654675"/>
                  <a:ext cx="68262" cy="185737"/>
                </a:xfrm>
                <a:custGeom>
                  <a:avLst/>
                  <a:gdLst/>
                  <a:ahLst/>
                  <a:cxnLst/>
                  <a:rect l="l" t="t" r="r" b="b"/>
                  <a:pathLst>
                    <a:path w="87" h="234" extrusionOk="0">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sp>
            <p:nvSpPr>
              <p:cNvPr id="68" name="Google Shape;68;p3"/>
              <p:cNvSpPr/>
              <p:nvPr/>
            </p:nvSpPr>
            <p:spPr>
              <a:xfrm>
                <a:off x="120650" y="5924550"/>
                <a:ext cx="944562" cy="396875"/>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9" name="Google Shape;69;p3"/>
              <p:cNvSpPr/>
              <p:nvPr/>
            </p:nvSpPr>
            <p:spPr>
              <a:xfrm>
                <a:off x="412750" y="6169025"/>
                <a:ext cx="387350" cy="234950"/>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0" name="Google Shape;70;p3"/>
              <p:cNvSpPr/>
              <p:nvPr/>
            </p:nvSpPr>
            <p:spPr>
              <a:xfrm>
                <a:off x="896937" y="5842000"/>
                <a:ext cx="169862" cy="377825"/>
              </a:xfrm>
              <a:custGeom>
                <a:avLst/>
                <a:gdLst/>
                <a:ahLst/>
                <a:cxnLst/>
                <a:rect l="l" t="t" r="r" b="b"/>
                <a:pathLst>
                  <a:path w="213" h="478" extrusionOk="0">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71" name="Google Shape;71;p3"/>
              <p:cNvGrpSpPr/>
              <p:nvPr/>
            </p:nvGrpSpPr>
            <p:grpSpPr>
              <a:xfrm>
                <a:off x="7937" y="5540375"/>
                <a:ext cx="1784350" cy="1076325"/>
                <a:chOff x="7937" y="5540375"/>
                <a:chExt cx="1784350" cy="1076325"/>
              </a:xfrm>
            </p:grpSpPr>
            <p:sp>
              <p:nvSpPr>
                <p:cNvPr id="72" name="Google Shape;72;p3"/>
                <p:cNvSpPr/>
                <p:nvPr/>
              </p:nvSpPr>
              <p:spPr>
                <a:xfrm>
                  <a:off x="1062037" y="6426200"/>
                  <a:ext cx="119062" cy="138112"/>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3" name="Google Shape;73;p3"/>
                <p:cNvSpPr/>
                <p:nvPr/>
              </p:nvSpPr>
              <p:spPr>
                <a:xfrm>
                  <a:off x="7937" y="5918200"/>
                  <a:ext cx="1336675" cy="698500"/>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4" name="Google Shape;74;p3"/>
                <p:cNvSpPr/>
                <p:nvPr/>
              </p:nvSpPr>
              <p:spPr>
                <a:xfrm>
                  <a:off x="168275" y="5984875"/>
                  <a:ext cx="127000" cy="265112"/>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5" name="Google Shape;75;p3"/>
                <p:cNvSpPr/>
                <p:nvPr/>
              </p:nvSpPr>
              <p:spPr>
                <a:xfrm>
                  <a:off x="712787" y="5540375"/>
                  <a:ext cx="511175" cy="942975"/>
                </a:xfrm>
                <a:custGeom>
                  <a:avLst/>
                  <a:gdLst/>
                  <a:ahLst/>
                  <a:cxnLst/>
                  <a:rect l="l" t="t" r="r" b="b"/>
                  <a:pathLst>
                    <a:path w="642" h="1188" extrusionOk="0">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6" name="Google Shape;76;p3"/>
                <p:cNvSpPr/>
                <p:nvPr/>
              </p:nvSpPr>
              <p:spPr>
                <a:xfrm>
                  <a:off x="917575" y="5794375"/>
                  <a:ext cx="152400" cy="400050"/>
                </a:xfrm>
                <a:custGeom>
                  <a:avLst/>
                  <a:gdLst/>
                  <a:ahLst/>
                  <a:cxnLst/>
                  <a:rect l="l" t="t" r="r" b="b"/>
                  <a:pathLst>
                    <a:path w="192" h="504" extrusionOk="0">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7" name="Google Shape;77;p3"/>
                <p:cNvSpPr/>
                <p:nvPr/>
              </p:nvSpPr>
              <p:spPr>
                <a:xfrm>
                  <a:off x="520700" y="5762625"/>
                  <a:ext cx="309562" cy="214312"/>
                </a:xfrm>
                <a:custGeom>
                  <a:avLst/>
                  <a:gdLst/>
                  <a:ahLst/>
                  <a:cxnLst/>
                  <a:rect l="l" t="t" r="r" b="b"/>
                  <a:pathLst>
                    <a:path w="390" h="269" extrusionOk="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8" name="Google Shape;78;p3"/>
                <p:cNvSpPr/>
                <p:nvPr/>
              </p:nvSpPr>
              <p:spPr>
                <a:xfrm>
                  <a:off x="1044575" y="5616575"/>
                  <a:ext cx="747712" cy="336550"/>
                </a:xfrm>
                <a:custGeom>
                  <a:avLst/>
                  <a:gdLst/>
                  <a:ahLst/>
                  <a:cxnLst/>
                  <a:rect l="l" t="t" r="r" b="b"/>
                  <a:pathLst>
                    <a:path w="941" h="424" extrusionOk="0">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9" name="Google Shape;79;p3"/>
                <p:cNvSpPr/>
                <p:nvPr/>
              </p:nvSpPr>
              <p:spPr>
                <a:xfrm>
                  <a:off x="1138237" y="5724525"/>
                  <a:ext cx="388937" cy="136525"/>
                </a:xfrm>
                <a:custGeom>
                  <a:avLst/>
                  <a:gdLst/>
                  <a:ahLst/>
                  <a:cxnLst/>
                  <a:rect l="l" t="t" r="r" b="b"/>
                  <a:pathLst>
                    <a:path w="488" h="173" extrusionOk="0">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grpSp>
      <p:grpSp>
        <p:nvGrpSpPr>
          <p:cNvPr id="80" name="Google Shape;80;p3"/>
          <p:cNvGrpSpPr/>
          <p:nvPr/>
        </p:nvGrpSpPr>
        <p:grpSpPr>
          <a:xfrm>
            <a:off x="8680450" y="2116137"/>
            <a:ext cx="385762" cy="4308475"/>
            <a:chOff x="8680450" y="2116137"/>
            <a:chExt cx="385762" cy="4308475"/>
          </a:xfrm>
        </p:grpSpPr>
        <p:sp>
          <p:nvSpPr>
            <p:cNvPr id="81" name="Google Shape;81;p3"/>
            <p:cNvSpPr/>
            <p:nvPr/>
          </p:nvSpPr>
          <p:spPr>
            <a:xfrm flipH="1">
              <a:off x="8680450" y="4159250"/>
              <a:ext cx="325437" cy="2265362"/>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82" name="Google Shape;82;p3"/>
            <p:cNvSpPr/>
            <p:nvPr/>
          </p:nvSpPr>
          <p:spPr>
            <a:xfrm flipH="1">
              <a:off x="8740775" y="2116137"/>
              <a:ext cx="325437" cy="2592387"/>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nvGrpSpPr>
          <p:cNvPr id="83" name="Google Shape;83;p3"/>
          <p:cNvGrpSpPr/>
          <p:nvPr/>
        </p:nvGrpSpPr>
        <p:grpSpPr>
          <a:xfrm>
            <a:off x="7171101" y="-85887"/>
            <a:ext cx="2428148" cy="2245051"/>
            <a:chOff x="7171101" y="-85887"/>
            <a:chExt cx="2428148" cy="2245051"/>
          </a:xfrm>
        </p:grpSpPr>
        <p:grpSp>
          <p:nvGrpSpPr>
            <p:cNvPr id="84" name="Google Shape;84;p3"/>
            <p:cNvGrpSpPr/>
            <p:nvPr/>
          </p:nvGrpSpPr>
          <p:grpSpPr>
            <a:xfrm>
              <a:off x="7171101" y="-85887"/>
              <a:ext cx="2428148" cy="2245051"/>
              <a:chOff x="7171101" y="-85887"/>
              <a:chExt cx="2428148" cy="2245051"/>
            </a:xfrm>
          </p:grpSpPr>
          <p:sp>
            <p:nvSpPr>
              <p:cNvPr id="85" name="Google Shape;85;p3"/>
              <p:cNvSpPr/>
              <p:nvPr/>
            </p:nvSpPr>
            <p:spPr>
              <a:xfrm rot="-3180000">
                <a:off x="8620125" y="1724025"/>
                <a:ext cx="98425" cy="457200"/>
              </a:xfrm>
              <a:custGeom>
                <a:avLst/>
                <a:gdLst/>
                <a:ahLst/>
                <a:cxnLst/>
                <a:rect l="l" t="t" r="r" b="b"/>
                <a:pathLst>
                  <a:path w="245" h="806" extrusionOk="0">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86" name="Google Shape;86;p3"/>
              <p:cNvGrpSpPr/>
              <p:nvPr/>
            </p:nvGrpSpPr>
            <p:grpSpPr>
              <a:xfrm>
                <a:off x="7171101" y="-85887"/>
                <a:ext cx="2428148" cy="2245051"/>
                <a:chOff x="7171101" y="-85887"/>
                <a:chExt cx="2428148" cy="2245051"/>
              </a:xfrm>
            </p:grpSpPr>
            <p:sp>
              <p:nvSpPr>
                <p:cNvPr id="87" name="Google Shape;87;p3"/>
                <p:cNvSpPr/>
                <p:nvPr/>
              </p:nvSpPr>
              <p:spPr>
                <a:xfrm rot="-3180000">
                  <a:off x="7883525" y="112712"/>
                  <a:ext cx="242887" cy="198437"/>
                </a:xfrm>
                <a:custGeom>
                  <a:avLst/>
                  <a:gdLst/>
                  <a:ahLst/>
                  <a:cxnLst/>
                  <a:rect l="l" t="t" r="r" b="b"/>
                  <a:pathLst>
                    <a:path w="604" h="349" extrusionOk="0">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88" name="Google Shape;88;p3"/>
                <p:cNvSpPr/>
                <p:nvPr/>
              </p:nvSpPr>
              <p:spPr>
                <a:xfrm rot="-3180000">
                  <a:off x="8027193" y="513556"/>
                  <a:ext cx="427037" cy="695325"/>
                </a:xfrm>
                <a:custGeom>
                  <a:avLst/>
                  <a:gdLst/>
                  <a:ahLst/>
                  <a:cxnLst/>
                  <a:rect l="l" t="t" r="r" b="b"/>
                  <a:pathLst>
                    <a:path w="1064" h="1230" extrusionOk="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89" name="Google Shape;89;p3"/>
                <p:cNvSpPr/>
                <p:nvPr/>
              </p:nvSpPr>
              <p:spPr>
                <a:xfrm rot="-3180000">
                  <a:off x="7725568" y="275431"/>
                  <a:ext cx="801687" cy="1425575"/>
                </a:xfrm>
                <a:custGeom>
                  <a:avLst/>
                  <a:gdLst/>
                  <a:ahLst/>
                  <a:cxnLst/>
                  <a:rect l="l" t="t" r="r" b="b"/>
                  <a:pathLst>
                    <a:path w="2002" h="2521" extrusionOk="0">
                      <a:moveTo>
                        <a:pt x="1941" y="0"/>
                      </a:moveTo>
                      <a:lnTo>
                        <a:pt x="0" y="2521"/>
                      </a:lnTo>
                      <a:lnTo>
                        <a:pt x="192" y="2450"/>
                      </a:lnTo>
                      <a:lnTo>
                        <a:pt x="2002" y="61"/>
                      </a:lnTo>
                      <a:lnTo>
                        <a:pt x="1941"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0" name="Google Shape;90;p3"/>
                <p:cNvSpPr/>
                <p:nvPr/>
              </p:nvSpPr>
              <p:spPr>
                <a:xfrm rot="-3180000">
                  <a:off x="7783512" y="-30162"/>
                  <a:ext cx="1203325" cy="2133600"/>
                </a:xfrm>
                <a:custGeom>
                  <a:avLst/>
                  <a:gdLst/>
                  <a:ahLst/>
                  <a:cxnLst/>
                  <a:rect l="l" t="t" r="r" b="b"/>
                  <a:pathLst>
                    <a:path w="3007" h="3771" extrusionOk="0">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1" name="Google Shape;91;p3"/>
                <p:cNvSpPr/>
                <p:nvPr/>
              </p:nvSpPr>
              <p:spPr>
                <a:xfrm rot="-3180000">
                  <a:off x="8422481" y="1410493"/>
                  <a:ext cx="268287" cy="193675"/>
                </a:xfrm>
                <a:custGeom>
                  <a:avLst/>
                  <a:gdLst/>
                  <a:ahLst/>
                  <a:cxnLst/>
                  <a:rect l="l" t="t" r="r" b="b"/>
                  <a:pathLst>
                    <a:path w="673" h="342" extrusionOk="0">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2" name="Google Shape;92;p3"/>
                <p:cNvSpPr/>
                <p:nvPr/>
              </p:nvSpPr>
              <p:spPr>
                <a:xfrm rot="-3180000">
                  <a:off x="8339931" y="1266031"/>
                  <a:ext cx="287337" cy="228600"/>
                </a:xfrm>
                <a:custGeom>
                  <a:avLst/>
                  <a:gdLst/>
                  <a:ahLst/>
                  <a:cxnLst/>
                  <a:rect l="l" t="t" r="r" b="b"/>
                  <a:pathLst>
                    <a:path w="716" h="403" extrusionOk="0">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3" name="Google Shape;93;p3"/>
                <p:cNvSpPr/>
                <p:nvPr/>
              </p:nvSpPr>
              <p:spPr>
                <a:xfrm rot="-3180000">
                  <a:off x="7913687" y="333375"/>
                  <a:ext cx="287337" cy="233362"/>
                </a:xfrm>
                <a:custGeom>
                  <a:avLst/>
                  <a:gdLst/>
                  <a:ahLst/>
                  <a:cxnLst/>
                  <a:rect l="l" t="t" r="r" b="b"/>
                  <a:pathLst>
                    <a:path w="717" h="411" extrusionOk="0">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4" name="Google Shape;94;p3"/>
                <p:cNvSpPr/>
                <p:nvPr/>
              </p:nvSpPr>
              <p:spPr>
                <a:xfrm rot="-3180000">
                  <a:off x="7866856" y="211931"/>
                  <a:ext cx="284162" cy="219075"/>
                </a:xfrm>
                <a:custGeom>
                  <a:avLst/>
                  <a:gdLst/>
                  <a:ahLst/>
                  <a:cxnLst/>
                  <a:rect l="l" t="t" r="r" b="b"/>
                  <a:pathLst>
                    <a:path w="709" h="386" extrusionOk="0">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cxnSp>
          <p:nvCxnSpPr>
            <p:cNvPr id="95" name="Google Shape;95;p3"/>
            <p:cNvCxnSpPr/>
            <p:nvPr/>
          </p:nvCxnSpPr>
          <p:spPr>
            <a:xfrm>
              <a:off x="7731125" y="133350"/>
              <a:ext cx="66675" cy="152400"/>
            </a:xfrm>
            <a:prstGeom prst="straightConnector1">
              <a:avLst/>
            </a:prstGeom>
            <a:noFill/>
            <a:ln w="38100" cap="flat" cmpd="sng">
              <a:solidFill>
                <a:schemeClr val="accent2"/>
              </a:solidFill>
              <a:prstDash val="solid"/>
              <a:miter lim="800000"/>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4"/>
          <p:cNvSpPr txBox="1">
            <a:spLocks noGrp="1"/>
          </p:cNvSpPr>
          <p:nvPr>
            <p:ph type="ctrTitle"/>
          </p:nvPr>
        </p:nvSpPr>
        <p:spPr>
          <a:xfrm>
            <a:off x="1371600" y="1511300"/>
            <a:ext cx="6400800" cy="2273300"/>
          </a:xfrm>
          <a:prstGeom prst="rect">
            <a:avLst/>
          </a:prstGeom>
          <a:noFill/>
          <a:ln>
            <a:noFill/>
          </a:ln>
          <a:effectLst>
            <a:outerShdw blurRad="63500" dist="45790" dir="2021404">
              <a:schemeClr val="lt2"/>
            </a:outerShdw>
          </a:effectLst>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2"/>
              </a:buClr>
              <a:buSzPts val="4400"/>
              <a:buFont typeface="Comic Sans MS"/>
              <a:buNone/>
            </a:pPr>
            <a:r>
              <a:rPr lang="en-US" sz="4400" b="0" i="0" u="none" strike="noStrike" cap="none">
                <a:solidFill>
                  <a:schemeClr val="dk2"/>
                </a:solidFill>
                <a:latin typeface="Comic Sans MS"/>
                <a:ea typeface="Comic Sans MS"/>
                <a:cs typeface="Comic Sans MS"/>
                <a:sym typeface="Comic Sans MS"/>
              </a:rPr>
              <a:t>Welcome to PTA Open House </a:t>
            </a:r>
            <a:endParaRPr/>
          </a:p>
        </p:txBody>
      </p:sp>
      <p:sp>
        <p:nvSpPr>
          <p:cNvPr id="164" name="Google Shape;164;p14"/>
          <p:cNvSpPr txBox="1">
            <a:spLocks noGrp="1"/>
          </p:cNvSpPr>
          <p:nvPr>
            <p:ph type="subTitle" idx="1"/>
          </p:nvPr>
        </p:nvSpPr>
        <p:spPr>
          <a:xfrm>
            <a:off x="1549400" y="4051300"/>
            <a:ext cx="6032500" cy="10033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800"/>
              <a:buFont typeface="Comic Sans MS"/>
              <a:buNone/>
            </a:pPr>
            <a:endParaRPr sz="2800" b="0" i="0" u="none" strike="noStrike" cap="none">
              <a:solidFill>
                <a:schemeClr val="dk1"/>
              </a:solidFill>
              <a:latin typeface="Comic Sans MS"/>
              <a:ea typeface="Comic Sans MS"/>
              <a:cs typeface="Comic Sans MS"/>
              <a:sym typeface="Comic Sans MS"/>
            </a:endParaRPr>
          </a:p>
          <a:p>
            <a:pPr marL="0" marR="0" lvl="0" indent="0" algn="ctr" rtl="0">
              <a:lnSpc>
                <a:spcPct val="90000"/>
              </a:lnSpc>
              <a:spcBef>
                <a:spcPts val="560"/>
              </a:spcBef>
              <a:spcAft>
                <a:spcPts val="0"/>
              </a:spcAft>
              <a:buClr>
                <a:schemeClr val="dk1"/>
              </a:buClr>
              <a:buSzPts val="2800"/>
              <a:buFont typeface="Comic Sans MS"/>
              <a:buNone/>
            </a:pPr>
            <a:r>
              <a:rPr lang="en-US" sz="2800" b="0" i="0" u="none" strike="noStrike" cap="none">
                <a:solidFill>
                  <a:schemeClr val="dk1"/>
                </a:solidFill>
                <a:latin typeface="Comic Sans MS"/>
                <a:ea typeface="Comic Sans MS"/>
                <a:cs typeface="Comic Sans MS"/>
                <a:sym typeface="Comic Sans MS"/>
              </a:rPr>
              <a:t>4</a:t>
            </a:r>
            <a:r>
              <a:rPr lang="en-US" sz="2800" b="0" i="0" u="none" strike="noStrike" cap="none" baseline="30000">
                <a:solidFill>
                  <a:schemeClr val="dk1"/>
                </a:solidFill>
                <a:latin typeface="Comic Sans MS"/>
                <a:ea typeface="Comic Sans MS"/>
                <a:cs typeface="Comic Sans MS"/>
                <a:sym typeface="Comic Sans MS"/>
              </a:rPr>
              <a:t>th</a:t>
            </a:r>
            <a:r>
              <a:rPr lang="en-US" sz="2800" b="0" i="0" u="none" strike="noStrike" cap="none">
                <a:solidFill>
                  <a:schemeClr val="dk1"/>
                </a:solidFill>
                <a:latin typeface="Comic Sans MS"/>
                <a:ea typeface="Comic Sans MS"/>
                <a:cs typeface="Comic Sans MS"/>
                <a:sym typeface="Comic Sans MS"/>
              </a:rPr>
              <a:t> Grade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3"/>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0" i="0" u="none" strike="noStrike" cap="none">
                <a:solidFill>
                  <a:schemeClr val="dk1"/>
                </a:solidFill>
                <a:latin typeface="Comic Sans MS"/>
                <a:ea typeface="Comic Sans MS"/>
                <a:cs typeface="Comic Sans MS"/>
                <a:sym typeface="Comic Sans MS"/>
              </a:rPr>
              <a:t>Snack and Water Bottles</a:t>
            </a:r>
            <a:endParaRPr/>
          </a:p>
        </p:txBody>
      </p:sp>
      <p:sp>
        <p:nvSpPr>
          <p:cNvPr id="218" name="Google Shape;218;p23"/>
          <p:cNvSpPr txBox="1">
            <a:spLocks noGrp="1"/>
          </p:cNvSpPr>
          <p:nvPr>
            <p:ph type="body" idx="1"/>
          </p:nvPr>
        </p:nvSpPr>
        <p:spPr>
          <a:xfrm>
            <a:off x="685800" y="1828800"/>
            <a:ext cx="57912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400"/>
              <a:buFont typeface="Comic Sans MS"/>
              <a:buChar char="•"/>
            </a:pPr>
            <a:r>
              <a:rPr lang="en-US" sz="2400" b="0" i="0" u="none">
                <a:solidFill>
                  <a:schemeClr val="dk1"/>
                </a:solidFill>
                <a:latin typeface="Comic Sans MS"/>
                <a:ea typeface="Comic Sans MS"/>
                <a:cs typeface="Comic Sans MS"/>
                <a:sym typeface="Comic Sans MS"/>
              </a:rPr>
              <a:t>Our scheduled lunch time is 12:00.  Student’s will be allowed to bring in a snack to school for the morning.   Please remind your child that sharing snacks are discouraged (due to student allergies).</a:t>
            </a:r>
            <a:endParaRPr/>
          </a:p>
          <a:p>
            <a:pPr marL="342900" marR="0" lvl="0" indent="-190500" algn="l" rtl="0">
              <a:spcBef>
                <a:spcPts val="480"/>
              </a:spcBef>
              <a:spcAft>
                <a:spcPts val="0"/>
              </a:spcAft>
              <a:buClr>
                <a:schemeClr val="dk1"/>
              </a:buClr>
              <a:buSzPts val="2400"/>
              <a:buFont typeface="Comic Sans MS"/>
              <a:buNone/>
            </a:pPr>
            <a:endParaRPr sz="2400" b="0" i="0" u="none">
              <a:solidFill>
                <a:schemeClr val="dk1"/>
              </a:solidFill>
              <a:latin typeface="Comic Sans MS"/>
              <a:ea typeface="Comic Sans MS"/>
              <a:cs typeface="Comic Sans MS"/>
              <a:sym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4"/>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0" i="0" u="none" strike="noStrike" cap="none">
                <a:solidFill>
                  <a:schemeClr val="dk1"/>
                </a:solidFill>
                <a:latin typeface="Comic Sans MS"/>
                <a:ea typeface="Comic Sans MS"/>
                <a:cs typeface="Comic Sans MS"/>
                <a:sym typeface="Comic Sans MS"/>
              </a:rPr>
              <a:t>Monday Folders</a:t>
            </a:r>
            <a:endParaRPr/>
          </a:p>
        </p:txBody>
      </p:sp>
      <p:sp>
        <p:nvSpPr>
          <p:cNvPr id="224" name="Google Shape;224;p24"/>
          <p:cNvSpPr txBox="1">
            <a:spLocks noGrp="1"/>
          </p:cNvSpPr>
          <p:nvPr>
            <p:ph type="body" idx="1"/>
          </p:nvPr>
        </p:nvSpPr>
        <p:spPr>
          <a:xfrm>
            <a:off x="685800" y="1828800"/>
            <a:ext cx="60198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000"/>
              <a:buFont typeface="Comic Sans MS"/>
              <a:buChar char="•"/>
            </a:pPr>
            <a:r>
              <a:rPr lang="en-US" sz="2000" b="0" i="0" u="none">
                <a:solidFill>
                  <a:schemeClr val="dk1"/>
                </a:solidFill>
                <a:latin typeface="Comic Sans MS"/>
                <a:ea typeface="Comic Sans MS"/>
                <a:cs typeface="Comic Sans MS"/>
                <a:sym typeface="Comic Sans MS"/>
              </a:rPr>
              <a:t>Each Monday, your child will bring home papers in their blue folder that was provided by the school.</a:t>
            </a:r>
            <a:endParaRPr/>
          </a:p>
          <a:p>
            <a:pPr marL="342900" marR="0" lvl="0" indent="-342900" algn="l" rtl="0">
              <a:lnSpc>
                <a:spcPct val="90000"/>
              </a:lnSpc>
              <a:spcBef>
                <a:spcPts val="400"/>
              </a:spcBef>
              <a:spcAft>
                <a:spcPts val="0"/>
              </a:spcAft>
              <a:buClr>
                <a:schemeClr val="dk1"/>
              </a:buClr>
              <a:buSzPts val="2000"/>
              <a:buFont typeface="Comic Sans MS"/>
              <a:buChar char="•"/>
            </a:pPr>
            <a:r>
              <a:rPr lang="en-US" sz="2000" b="0" i="0" u="none">
                <a:solidFill>
                  <a:schemeClr val="dk1"/>
                </a:solidFill>
                <a:latin typeface="Comic Sans MS"/>
                <a:ea typeface="Comic Sans MS"/>
                <a:cs typeface="Comic Sans MS"/>
                <a:sym typeface="Comic Sans MS"/>
              </a:rPr>
              <a:t>You may keep the graded and p</a:t>
            </a:r>
            <a:r>
              <a:rPr lang="en-US" sz="2000"/>
              <a:t>ractice </a:t>
            </a:r>
            <a:r>
              <a:rPr lang="en-US" sz="2000" b="0" i="0" u="none">
                <a:solidFill>
                  <a:schemeClr val="dk1"/>
                </a:solidFill>
                <a:latin typeface="Comic Sans MS"/>
                <a:ea typeface="Comic Sans MS"/>
                <a:cs typeface="Comic Sans MS"/>
                <a:sym typeface="Comic Sans MS"/>
              </a:rPr>
              <a:t>papers.  </a:t>
            </a:r>
            <a:endParaRPr/>
          </a:p>
          <a:p>
            <a:pPr marL="342900" marR="0" lvl="0" indent="-342900" algn="l" rtl="0">
              <a:lnSpc>
                <a:spcPct val="90000"/>
              </a:lnSpc>
              <a:spcBef>
                <a:spcPts val="400"/>
              </a:spcBef>
              <a:spcAft>
                <a:spcPts val="0"/>
              </a:spcAft>
              <a:buClr>
                <a:schemeClr val="dk1"/>
              </a:buClr>
              <a:buSzPts val="2000"/>
              <a:buFont typeface="Comic Sans MS"/>
              <a:buChar char="•"/>
            </a:pPr>
            <a:r>
              <a:rPr lang="en-US" sz="2000" b="0" i="0" u="none">
                <a:solidFill>
                  <a:schemeClr val="dk1"/>
                </a:solidFill>
                <a:latin typeface="Comic Sans MS"/>
                <a:ea typeface="Comic Sans MS"/>
                <a:cs typeface="Comic Sans MS"/>
                <a:sym typeface="Comic Sans MS"/>
              </a:rPr>
              <a:t>The folder will contain forms/notices sent home by the school as well.  </a:t>
            </a:r>
            <a:endParaRPr/>
          </a:p>
          <a:p>
            <a:pPr marL="342900" marR="0" lvl="0" indent="0" algn="l" rtl="0">
              <a:lnSpc>
                <a:spcPct val="90000"/>
              </a:lnSpc>
              <a:spcBef>
                <a:spcPts val="400"/>
              </a:spcBef>
              <a:spcAft>
                <a:spcPts val="0"/>
              </a:spcAft>
              <a:buNone/>
            </a:pPr>
            <a:endParaRPr/>
          </a:p>
          <a:p>
            <a:pPr marL="342900" marR="0" lvl="0" indent="-215900" algn="l" rtl="0">
              <a:spcBef>
                <a:spcPts val="400"/>
              </a:spcBef>
              <a:spcAft>
                <a:spcPts val="0"/>
              </a:spcAft>
              <a:buClr>
                <a:schemeClr val="dk1"/>
              </a:buClr>
              <a:buSzPts val="2000"/>
              <a:buFont typeface="Comic Sans MS"/>
              <a:buNone/>
            </a:pPr>
            <a:endParaRPr sz="2000" b="0" i="0" u="none">
              <a:solidFill>
                <a:schemeClr val="dk1"/>
              </a:solidFill>
              <a:latin typeface="Comic Sans MS"/>
              <a:ea typeface="Comic Sans MS"/>
              <a:cs typeface="Comic Sans MS"/>
              <a:sym typeface="Comic Sans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5"/>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0" i="0" u="none" strike="noStrike" cap="none">
                <a:solidFill>
                  <a:schemeClr val="dk1"/>
                </a:solidFill>
                <a:latin typeface="Comic Sans MS"/>
                <a:ea typeface="Comic Sans MS"/>
                <a:cs typeface="Comic Sans MS"/>
                <a:sym typeface="Comic Sans MS"/>
              </a:rPr>
              <a:t>Schedule</a:t>
            </a:r>
            <a:endParaRPr/>
          </a:p>
        </p:txBody>
      </p:sp>
      <p:sp>
        <p:nvSpPr>
          <p:cNvPr id="230" name="Google Shape;230;p25"/>
          <p:cNvSpPr txBox="1">
            <a:spLocks noGrp="1"/>
          </p:cNvSpPr>
          <p:nvPr>
            <p:ph type="body" idx="1"/>
          </p:nvPr>
        </p:nvSpPr>
        <p:spPr>
          <a:xfrm>
            <a:off x="457200" y="1600200"/>
            <a:ext cx="7924800" cy="4495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2400"/>
              <a:buFont typeface="Comic Sans MS"/>
              <a:buNone/>
            </a:pPr>
            <a:r>
              <a:rPr lang="en-US" sz="2400" b="0" i="0" u="none">
                <a:solidFill>
                  <a:schemeClr val="dk1"/>
                </a:solidFill>
                <a:latin typeface="Comic Sans MS"/>
                <a:ea typeface="Comic Sans MS"/>
                <a:cs typeface="Comic Sans MS"/>
                <a:sym typeface="Comic Sans MS"/>
              </a:rPr>
              <a:t>7:15-7:45- Arrival/Morning Procedures</a:t>
            </a:r>
            <a:br>
              <a:rPr lang="en-US" sz="2400" b="0" i="0" u="none">
                <a:solidFill>
                  <a:schemeClr val="dk1"/>
                </a:solidFill>
                <a:latin typeface="Comic Sans MS"/>
                <a:ea typeface="Comic Sans MS"/>
                <a:cs typeface="Comic Sans MS"/>
                <a:sym typeface="Comic Sans MS"/>
              </a:rPr>
            </a:br>
            <a:r>
              <a:rPr lang="en-US" sz="2400" b="0" i="0" u="none">
                <a:solidFill>
                  <a:schemeClr val="dk1"/>
                </a:solidFill>
                <a:latin typeface="Comic Sans MS"/>
                <a:ea typeface="Comic Sans MS"/>
                <a:cs typeface="Comic Sans MS"/>
                <a:sym typeface="Comic Sans MS"/>
              </a:rPr>
              <a:t>7:45-9:45-EL</a:t>
            </a:r>
            <a:br>
              <a:rPr lang="en-US" sz="2400" b="0" i="0" u="none">
                <a:solidFill>
                  <a:schemeClr val="dk1"/>
                </a:solidFill>
                <a:latin typeface="Comic Sans MS"/>
                <a:ea typeface="Comic Sans MS"/>
                <a:cs typeface="Comic Sans MS"/>
                <a:sym typeface="Comic Sans MS"/>
              </a:rPr>
            </a:br>
            <a:r>
              <a:rPr lang="en-US" sz="2400" b="0" i="0" u="none">
                <a:solidFill>
                  <a:schemeClr val="dk1"/>
                </a:solidFill>
                <a:latin typeface="Comic Sans MS"/>
                <a:ea typeface="Comic Sans MS"/>
                <a:cs typeface="Comic Sans MS"/>
                <a:sym typeface="Comic Sans MS"/>
              </a:rPr>
              <a:t>9:45-10:15-Differentiation</a:t>
            </a:r>
            <a:br>
              <a:rPr lang="en-US" sz="2400" b="0" i="0" u="none">
                <a:solidFill>
                  <a:schemeClr val="dk1"/>
                </a:solidFill>
                <a:latin typeface="Comic Sans MS"/>
                <a:ea typeface="Comic Sans MS"/>
                <a:cs typeface="Comic Sans MS"/>
                <a:sym typeface="Comic Sans MS"/>
              </a:rPr>
            </a:br>
            <a:r>
              <a:rPr lang="en-US" sz="2400" b="0" i="0" u="none">
                <a:solidFill>
                  <a:schemeClr val="dk1"/>
                </a:solidFill>
                <a:latin typeface="Comic Sans MS"/>
                <a:ea typeface="Comic Sans MS"/>
                <a:cs typeface="Comic Sans MS"/>
                <a:sym typeface="Comic Sans MS"/>
              </a:rPr>
              <a:t>10:15-10:45-Recess</a:t>
            </a:r>
            <a:br>
              <a:rPr lang="en-US" sz="2400" b="0" i="0" u="none">
                <a:solidFill>
                  <a:schemeClr val="dk1"/>
                </a:solidFill>
                <a:latin typeface="Comic Sans MS"/>
                <a:ea typeface="Comic Sans MS"/>
                <a:cs typeface="Comic Sans MS"/>
                <a:sym typeface="Comic Sans MS"/>
              </a:rPr>
            </a:br>
            <a:r>
              <a:rPr lang="en-US" sz="2400" b="0" i="0" u="none">
                <a:solidFill>
                  <a:schemeClr val="dk1"/>
                </a:solidFill>
                <a:latin typeface="Comic Sans MS"/>
                <a:ea typeface="Comic Sans MS"/>
                <a:cs typeface="Comic Sans MS"/>
                <a:sym typeface="Comic Sans MS"/>
              </a:rPr>
              <a:t>10:45-12:00-Math</a:t>
            </a:r>
            <a:br>
              <a:rPr lang="en-US" sz="2400" b="0" i="0" u="none">
                <a:solidFill>
                  <a:schemeClr val="dk1"/>
                </a:solidFill>
                <a:latin typeface="Comic Sans MS"/>
                <a:ea typeface="Comic Sans MS"/>
                <a:cs typeface="Comic Sans MS"/>
                <a:sym typeface="Comic Sans MS"/>
              </a:rPr>
            </a:br>
            <a:r>
              <a:rPr lang="en-US" sz="2400" b="0" i="0" u="none">
                <a:solidFill>
                  <a:schemeClr val="dk1"/>
                </a:solidFill>
                <a:latin typeface="Comic Sans MS"/>
                <a:ea typeface="Comic Sans MS"/>
                <a:cs typeface="Comic Sans MS"/>
                <a:sym typeface="Comic Sans MS"/>
              </a:rPr>
              <a:t>12:00 -12:30 - Lunch</a:t>
            </a:r>
            <a:br>
              <a:rPr lang="en-US" sz="2400" b="0" i="0" u="none">
                <a:solidFill>
                  <a:schemeClr val="dk1"/>
                </a:solidFill>
                <a:latin typeface="Comic Sans MS"/>
                <a:ea typeface="Comic Sans MS"/>
                <a:cs typeface="Comic Sans MS"/>
                <a:sym typeface="Comic Sans MS"/>
              </a:rPr>
            </a:br>
            <a:r>
              <a:rPr lang="en-US" sz="2400" b="0" i="0" u="none">
                <a:solidFill>
                  <a:schemeClr val="dk1"/>
                </a:solidFill>
                <a:latin typeface="Comic Sans MS"/>
                <a:ea typeface="Comic Sans MS"/>
                <a:cs typeface="Comic Sans MS"/>
                <a:sym typeface="Comic Sans MS"/>
              </a:rPr>
              <a:t>12:35 – 1:15 Specials</a:t>
            </a:r>
            <a:br>
              <a:rPr lang="en-US" sz="2400" b="0" i="0" u="none">
                <a:solidFill>
                  <a:schemeClr val="dk1"/>
                </a:solidFill>
                <a:latin typeface="Comic Sans MS"/>
                <a:ea typeface="Comic Sans MS"/>
                <a:cs typeface="Comic Sans MS"/>
                <a:sym typeface="Comic Sans MS"/>
              </a:rPr>
            </a:br>
            <a:r>
              <a:rPr lang="en-US" sz="2400" b="0" i="0" u="none">
                <a:solidFill>
                  <a:schemeClr val="dk1"/>
                </a:solidFill>
                <a:latin typeface="Comic Sans MS"/>
                <a:ea typeface="Comic Sans MS"/>
                <a:cs typeface="Comic Sans MS"/>
                <a:sym typeface="Comic Sans MS"/>
              </a:rPr>
              <a:t>1:15 – 2:10 – Science/Social Studies</a:t>
            </a:r>
            <a:br>
              <a:rPr lang="en-US" sz="2400" b="0" i="0" u="none">
                <a:solidFill>
                  <a:schemeClr val="dk1"/>
                </a:solidFill>
                <a:latin typeface="Comic Sans MS"/>
                <a:ea typeface="Comic Sans MS"/>
                <a:cs typeface="Comic Sans MS"/>
                <a:sym typeface="Comic Sans MS"/>
              </a:rPr>
            </a:br>
            <a:r>
              <a:rPr lang="en-US" sz="2400" b="0" i="0" u="none">
                <a:solidFill>
                  <a:schemeClr val="dk1"/>
                </a:solidFill>
                <a:latin typeface="Comic Sans MS"/>
                <a:ea typeface="Comic Sans MS"/>
                <a:cs typeface="Comic Sans MS"/>
                <a:sym typeface="Comic Sans MS"/>
              </a:rPr>
              <a:t>2:10- Pack up </a:t>
            </a:r>
            <a:br>
              <a:rPr lang="en-US" sz="2400" b="0" i="0" u="none">
                <a:solidFill>
                  <a:schemeClr val="dk1"/>
                </a:solidFill>
                <a:latin typeface="Comic Sans MS"/>
                <a:ea typeface="Comic Sans MS"/>
                <a:cs typeface="Comic Sans MS"/>
                <a:sym typeface="Comic Sans MS"/>
              </a:rPr>
            </a:br>
            <a:r>
              <a:rPr lang="en-US" sz="2400" b="0" i="0" u="none">
                <a:solidFill>
                  <a:schemeClr val="dk1"/>
                </a:solidFill>
                <a:latin typeface="Comic Sans MS"/>
                <a:ea typeface="Comic Sans MS"/>
                <a:cs typeface="Comic Sans MS"/>
                <a:sym typeface="Comic Sans MS"/>
              </a:rPr>
              <a:t>2:15- Dismissal </a:t>
            </a:r>
            <a:endParaRPr/>
          </a:p>
          <a:p>
            <a:pPr marL="0" marR="0" lvl="0" indent="0" algn="l" rtl="0">
              <a:lnSpc>
                <a:spcPct val="80000"/>
              </a:lnSpc>
              <a:spcBef>
                <a:spcPts val="480"/>
              </a:spcBef>
              <a:spcAft>
                <a:spcPts val="0"/>
              </a:spcAft>
              <a:buClr>
                <a:schemeClr val="dk1"/>
              </a:buClr>
              <a:buSzPts val="2400"/>
              <a:buFont typeface="Comic Sans MS"/>
              <a:buNone/>
            </a:pPr>
            <a:endParaRPr/>
          </a:p>
          <a:p>
            <a:pPr marL="0" marR="0" lvl="0" indent="0" algn="l" rtl="0">
              <a:lnSpc>
                <a:spcPct val="80000"/>
              </a:lnSpc>
              <a:spcBef>
                <a:spcPts val="480"/>
              </a:spcBef>
              <a:spcAft>
                <a:spcPts val="0"/>
              </a:spcAft>
              <a:buClr>
                <a:schemeClr val="dk1"/>
              </a:buClr>
              <a:buSzPts val="2400"/>
              <a:buFont typeface="Comic Sans MS"/>
              <a:buNone/>
            </a:pPr>
            <a:endParaRPr sz="2400" b="0" i="0" u="none">
              <a:solidFill>
                <a:schemeClr val="dk1"/>
              </a:solidFill>
              <a:latin typeface="Comic Sans MS"/>
              <a:ea typeface="Comic Sans MS"/>
              <a:cs typeface="Comic Sans MS"/>
              <a:sym typeface="Comic Sans MS"/>
            </a:endParaRPr>
          </a:p>
          <a:p>
            <a:pPr marL="0" marR="0" lvl="0" indent="0" algn="l" rtl="0">
              <a:lnSpc>
                <a:spcPct val="80000"/>
              </a:lnSpc>
              <a:spcBef>
                <a:spcPts val="480"/>
              </a:spcBef>
              <a:spcAft>
                <a:spcPts val="0"/>
              </a:spcAft>
              <a:buClr>
                <a:schemeClr val="dk1"/>
              </a:buClr>
              <a:buSzPts val="2400"/>
              <a:buFont typeface="Comic Sans MS"/>
              <a:buNone/>
            </a:pPr>
            <a:endParaRPr sz="2400" b="0" i="0" u="none">
              <a:solidFill>
                <a:schemeClr val="dk1"/>
              </a:solidFill>
              <a:latin typeface="Comic Sans MS"/>
              <a:ea typeface="Comic Sans MS"/>
              <a:cs typeface="Comic Sans MS"/>
              <a:sym typeface="Comic Sans MS"/>
            </a:endParaRPr>
          </a:p>
          <a:p>
            <a:pPr marL="342900" marR="0" lvl="0" indent="-190500" algn="l" rtl="0">
              <a:spcBef>
                <a:spcPts val="480"/>
              </a:spcBef>
              <a:spcAft>
                <a:spcPts val="0"/>
              </a:spcAft>
              <a:buClr>
                <a:schemeClr val="dk1"/>
              </a:buClr>
              <a:buSzPts val="2400"/>
              <a:buFont typeface="Comic Sans MS"/>
              <a:buNone/>
            </a:pPr>
            <a:endParaRPr sz="2400" b="0" i="0" u="none">
              <a:solidFill>
                <a:schemeClr val="dk1"/>
              </a:solidFill>
              <a:latin typeface="Comic Sans MS"/>
              <a:ea typeface="Comic Sans MS"/>
              <a:cs typeface="Comic Sans MS"/>
              <a:sym typeface="Comic Sans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6"/>
          <p:cNvSpPr txBox="1">
            <a:spLocks noGrp="1"/>
          </p:cNvSpPr>
          <p:nvPr>
            <p:ph type="title"/>
          </p:nvPr>
        </p:nvSpPr>
        <p:spPr>
          <a:xfrm>
            <a:off x="685800" y="152400"/>
            <a:ext cx="6870600" cy="1600200"/>
          </a:xfrm>
          <a:prstGeom prst="rect">
            <a:avLst/>
          </a:prstGeom>
        </p:spPr>
        <p:txBody>
          <a:bodyPr spcFirstLastPara="1" wrap="square" lIns="91425" tIns="45700" rIns="91425" bIns="45700" anchor="b" anchorCtr="0">
            <a:noAutofit/>
          </a:bodyPr>
          <a:lstStyle/>
          <a:p>
            <a:pPr marL="0" lvl="0" indent="0">
              <a:spcBef>
                <a:spcPts val="0"/>
              </a:spcBef>
              <a:spcAft>
                <a:spcPts val="0"/>
              </a:spcAft>
              <a:buNone/>
            </a:pPr>
            <a:r>
              <a:rPr lang="en-US"/>
              <a:t>Study Hall and Extra Recess</a:t>
            </a:r>
            <a:endParaRPr/>
          </a:p>
        </p:txBody>
      </p:sp>
      <p:sp>
        <p:nvSpPr>
          <p:cNvPr id="237" name="Google Shape;237;p26"/>
          <p:cNvSpPr txBox="1">
            <a:spLocks noGrp="1"/>
          </p:cNvSpPr>
          <p:nvPr>
            <p:ph type="body" idx="1"/>
          </p:nvPr>
        </p:nvSpPr>
        <p:spPr>
          <a:xfrm>
            <a:off x="685800" y="1828800"/>
            <a:ext cx="7696200" cy="3657600"/>
          </a:xfrm>
          <a:prstGeom prst="rect">
            <a:avLst/>
          </a:prstGeom>
        </p:spPr>
        <p:txBody>
          <a:bodyPr spcFirstLastPara="1" wrap="square" lIns="91425" tIns="45700" rIns="91425" bIns="45700" anchor="t" anchorCtr="0">
            <a:noAutofit/>
          </a:bodyPr>
          <a:lstStyle/>
          <a:p>
            <a:pPr marL="0" lvl="0" indent="0" rtl="0">
              <a:spcBef>
                <a:spcPts val="640"/>
              </a:spcBef>
              <a:spcAft>
                <a:spcPts val="0"/>
              </a:spcAft>
              <a:buNone/>
            </a:pPr>
            <a:r>
              <a:rPr lang="en-US" sz="2400"/>
              <a:t>Usually on Friday from 1:30-1:50</a:t>
            </a:r>
            <a:endParaRPr sz="2400"/>
          </a:p>
          <a:p>
            <a:pPr marL="0" lvl="0" indent="0" rtl="0">
              <a:spcBef>
                <a:spcPts val="640"/>
              </a:spcBef>
              <a:spcAft>
                <a:spcPts val="0"/>
              </a:spcAft>
              <a:buNone/>
            </a:pPr>
            <a:endParaRPr sz="2400"/>
          </a:p>
          <a:p>
            <a:pPr marL="0" lvl="0" indent="0">
              <a:spcBef>
                <a:spcPts val="640"/>
              </a:spcBef>
              <a:spcAft>
                <a:spcPts val="0"/>
              </a:spcAft>
              <a:buNone/>
            </a:pPr>
            <a:r>
              <a:rPr lang="en-US" sz="2400"/>
              <a:t>Students attend study hall for missing HW, CW or inappropriate behavior.  I know students do not leave HW at school or home on purpose but SH is a reminder to work on being responsible.</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7"/>
          <p:cNvSpPr txBox="1">
            <a:spLocks noGrp="1"/>
          </p:cNvSpPr>
          <p:nvPr>
            <p:ph type="body" idx="1"/>
          </p:nvPr>
        </p:nvSpPr>
        <p:spPr>
          <a:xfrm>
            <a:off x="685800" y="762000"/>
            <a:ext cx="7696200" cy="4724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960"/>
              </a:spcBef>
              <a:spcAft>
                <a:spcPts val="0"/>
              </a:spcAft>
              <a:buClr>
                <a:schemeClr val="dk1"/>
              </a:buClr>
              <a:buSzPts val="4800"/>
              <a:buFont typeface="Arial"/>
              <a:buNone/>
            </a:pPr>
            <a:endParaRPr sz="4800">
              <a:solidFill>
                <a:srgbClr val="0000FF"/>
              </a:solidFill>
              <a:latin typeface="Arial"/>
              <a:ea typeface="Arial"/>
              <a:cs typeface="Arial"/>
              <a:sym typeface="Arial"/>
            </a:endParaRPr>
          </a:p>
          <a:p>
            <a:pPr marL="342900" lvl="0" indent="-342900" algn="ctr" rtl="0">
              <a:spcBef>
                <a:spcPts val="0"/>
              </a:spcBef>
              <a:spcAft>
                <a:spcPts val="0"/>
              </a:spcAft>
              <a:buClr>
                <a:schemeClr val="dk1"/>
              </a:buClr>
              <a:buSzPts val="4800"/>
              <a:buFont typeface="Arial"/>
              <a:buNone/>
            </a:pPr>
            <a:r>
              <a:rPr lang="en-US" sz="4800">
                <a:latin typeface="Arial"/>
                <a:ea typeface="Arial"/>
                <a:cs typeface="Arial"/>
                <a:sym typeface="Arial"/>
              </a:rPr>
              <a:t>Thank You for coming!</a:t>
            </a:r>
            <a:endParaRPr/>
          </a:p>
          <a:p>
            <a:pPr marL="342900" lvl="0" indent="-342900" algn="ctr" rtl="0">
              <a:spcBef>
                <a:spcPts val="960"/>
              </a:spcBef>
              <a:spcAft>
                <a:spcPts val="0"/>
              </a:spcAft>
              <a:buClr>
                <a:schemeClr val="dk1"/>
              </a:buClr>
              <a:buSzPts val="4800"/>
              <a:buFont typeface="Arial"/>
              <a:buNone/>
            </a:pPr>
            <a:r>
              <a:rPr lang="en-US" sz="4800">
                <a:latin typeface="Arial"/>
                <a:ea typeface="Arial"/>
                <a:cs typeface="Arial"/>
                <a:sym typeface="Arial"/>
              </a:rPr>
              <a:t>Have a great evening!</a:t>
            </a:r>
            <a:endParaRPr sz="4800">
              <a:latin typeface="Arial"/>
              <a:ea typeface="Arial"/>
              <a:cs typeface="Arial"/>
              <a:sym typeface="Arial"/>
            </a:endParaRPr>
          </a:p>
          <a:p>
            <a:pPr marL="342900" marR="0" lvl="0" indent="-342900" algn="ctr" rtl="0">
              <a:lnSpc>
                <a:spcPct val="100000"/>
              </a:lnSpc>
              <a:spcBef>
                <a:spcPts val="960"/>
              </a:spcBef>
              <a:spcAft>
                <a:spcPts val="0"/>
              </a:spcAft>
              <a:buClr>
                <a:schemeClr val="dk1"/>
              </a:buClr>
              <a:buSzPts val="4800"/>
              <a:buFont typeface="Arial"/>
              <a:buNone/>
            </a:pPr>
            <a:r>
              <a:rPr lang="en-US" sz="4800" b="0" i="0" u="none">
                <a:solidFill>
                  <a:schemeClr val="dk1"/>
                </a:solidFill>
                <a:latin typeface="Arial"/>
                <a:ea typeface="Arial"/>
                <a:cs typeface="Arial"/>
                <a:sym typeface="Arial"/>
              </a:rPr>
              <a:t> </a:t>
            </a:r>
            <a:r>
              <a:rPr lang="en-US" sz="3900" b="0" i="0" u="none">
                <a:solidFill>
                  <a:schemeClr val="dk1"/>
                </a:solidFill>
                <a:latin typeface="Arimo"/>
                <a:ea typeface="Arimo"/>
                <a:cs typeface="Arimo"/>
                <a:sym typeface="Arimo"/>
              </a:rPr>
              <a:t>www.northforestpines.wcpss.net</a:t>
            </a:r>
            <a:endParaRPr/>
          </a:p>
          <a:p>
            <a:pPr marL="342900" marR="0" lvl="0" indent="-95250" algn="l" rtl="0">
              <a:spcBef>
                <a:spcPts val="780"/>
              </a:spcBef>
              <a:spcAft>
                <a:spcPts val="0"/>
              </a:spcAft>
              <a:buClr>
                <a:schemeClr val="dk1"/>
              </a:buClr>
              <a:buSzPts val="3900"/>
              <a:buFont typeface="Comic Sans MS"/>
              <a:buNone/>
            </a:pPr>
            <a:endParaRPr sz="3900" b="0" i="0" u="none">
              <a:solidFill>
                <a:schemeClr val="dk1"/>
              </a:solidFill>
              <a:latin typeface="Arimo"/>
              <a:ea typeface="Arimo"/>
              <a:cs typeface="Arimo"/>
              <a:sym typeface="Arimo"/>
            </a:endParaRPr>
          </a:p>
        </p:txBody>
      </p:sp>
      <p:pic>
        <p:nvPicPr>
          <p:cNvPr id="243" name="Google Shape;243;p27" descr="MCj03252420000[1]"/>
          <p:cNvPicPr preferRelativeResize="0"/>
          <p:nvPr/>
        </p:nvPicPr>
        <p:blipFill rotWithShape="1">
          <a:blip r:embed="rId3">
            <a:alphaModFix/>
          </a:blip>
          <a:srcRect/>
          <a:stretch/>
        </p:blipFill>
        <p:spPr>
          <a:xfrm>
            <a:off x="3881413" y="5016278"/>
            <a:ext cx="1381174" cy="1700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5"/>
          <p:cNvSpPr txBox="1">
            <a:spLocks noGrp="1"/>
          </p:cNvSpPr>
          <p:nvPr>
            <p:ph type="title"/>
          </p:nvPr>
        </p:nvSpPr>
        <p:spPr>
          <a:xfrm>
            <a:off x="783525" y="136100"/>
            <a:ext cx="68706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6000"/>
              <a:buFont typeface="Comic Sans MS"/>
              <a:buNone/>
            </a:pPr>
            <a:r>
              <a:rPr lang="en-US" sz="6000" b="0" i="0" u="none" strike="noStrike" cap="none">
                <a:solidFill>
                  <a:schemeClr val="dk1"/>
                </a:solidFill>
                <a:latin typeface="Comic Sans MS"/>
                <a:ea typeface="Comic Sans MS"/>
                <a:cs typeface="Comic Sans MS"/>
                <a:sym typeface="Comic Sans MS"/>
              </a:rPr>
              <a:t>PTA</a:t>
            </a:r>
            <a:endParaRPr/>
          </a:p>
        </p:txBody>
      </p:sp>
      <p:sp>
        <p:nvSpPr>
          <p:cNvPr id="170" name="Google Shape;170;p15"/>
          <p:cNvSpPr txBox="1">
            <a:spLocks noGrp="1"/>
          </p:cNvSpPr>
          <p:nvPr>
            <p:ph type="body" idx="1"/>
          </p:nvPr>
        </p:nvSpPr>
        <p:spPr>
          <a:xfrm>
            <a:off x="1393125" y="1910250"/>
            <a:ext cx="65532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200"/>
              <a:buFont typeface="Comic Sans MS"/>
              <a:buChar char="•"/>
            </a:pPr>
            <a:r>
              <a:rPr lang="en-US" sz="2200" b="0" i="0" u="none" strike="noStrike" cap="none">
                <a:solidFill>
                  <a:schemeClr val="dk1"/>
                </a:solidFill>
                <a:latin typeface="Comic Sans MS"/>
                <a:ea typeface="Comic Sans MS"/>
                <a:cs typeface="Comic Sans MS"/>
                <a:sym typeface="Comic Sans MS"/>
              </a:rPr>
              <a:t>Please join PTA!! Remember that it is necessary to join PTA </a:t>
            </a:r>
            <a:r>
              <a:rPr lang="en-US" sz="2200" b="0" i="0" u="sng" strike="noStrike" cap="none">
                <a:solidFill>
                  <a:schemeClr val="dk1"/>
                </a:solidFill>
                <a:latin typeface="Comic Sans MS"/>
                <a:ea typeface="Comic Sans MS"/>
                <a:cs typeface="Comic Sans MS"/>
                <a:sym typeface="Comic Sans MS"/>
              </a:rPr>
              <a:t>each </a:t>
            </a:r>
            <a:r>
              <a:rPr lang="en-US" sz="2200" b="0" i="0" u="none" strike="noStrike" cap="none">
                <a:solidFill>
                  <a:schemeClr val="dk1"/>
                </a:solidFill>
                <a:latin typeface="Comic Sans MS"/>
                <a:ea typeface="Comic Sans MS"/>
                <a:cs typeface="Comic Sans MS"/>
                <a:sym typeface="Comic Sans MS"/>
              </a:rPr>
              <a:t>school year.  By joining the PTA, you are supporting the NFP staff and students.  The PTA uses your money for teacher classroom grants, to bring in a variety of cultural arts events, to support technology at the school, to provide instructional resources for all teachers, and to provide a variety of family fun events throughout the school year </a:t>
            </a:r>
            <a:r>
              <a:rPr lang="en-US" sz="2200"/>
              <a:t>i</a:t>
            </a:r>
            <a:r>
              <a:rPr lang="en-US" sz="2200" b="0" i="0" u="none" strike="noStrike" cap="none">
                <a:solidFill>
                  <a:schemeClr val="dk1"/>
                </a:solidFill>
                <a:latin typeface="Comic Sans MS"/>
                <a:ea typeface="Comic Sans MS"/>
                <a:cs typeface="Comic Sans MS"/>
                <a:sym typeface="Comic Sans MS"/>
              </a:rPr>
              <a:t>ncluding Falcon Fes</a:t>
            </a:r>
            <a:r>
              <a:rPr lang="en-US" sz="2200"/>
              <a:t>t.  T</a:t>
            </a:r>
            <a:r>
              <a:rPr lang="en-US" sz="2200" b="0" i="0" u="none" strike="noStrike" cap="none">
                <a:solidFill>
                  <a:schemeClr val="dk1"/>
                </a:solidFill>
                <a:latin typeface="Comic Sans MS"/>
                <a:ea typeface="Comic Sans MS"/>
                <a:cs typeface="Comic Sans MS"/>
                <a:sym typeface="Comic Sans MS"/>
              </a:rPr>
              <a:t>hanks in advance for your support of the wonderful NFP PTA.</a:t>
            </a:r>
            <a:endParaRPr/>
          </a:p>
          <a:p>
            <a:pPr marL="342900" marR="0" lvl="0" indent="-203200" algn="l" rtl="0">
              <a:spcBef>
                <a:spcPts val="440"/>
              </a:spcBef>
              <a:spcAft>
                <a:spcPts val="0"/>
              </a:spcAft>
              <a:buClr>
                <a:schemeClr val="dk1"/>
              </a:buClr>
              <a:buSzPts val="2200"/>
              <a:buFont typeface="Comic Sans MS"/>
              <a:buNone/>
            </a:pPr>
            <a:endParaRPr sz="22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6"/>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0" i="0" u="none" strike="noStrike" cap="none">
                <a:solidFill>
                  <a:schemeClr val="dk1"/>
                </a:solidFill>
                <a:latin typeface="Comic Sans MS"/>
                <a:ea typeface="Comic Sans MS"/>
                <a:cs typeface="Comic Sans MS"/>
                <a:sym typeface="Comic Sans MS"/>
              </a:rPr>
              <a:t>Communication </a:t>
            </a:r>
            <a:endParaRPr/>
          </a:p>
        </p:txBody>
      </p:sp>
      <p:sp>
        <p:nvSpPr>
          <p:cNvPr id="176" name="Google Shape;176;p16"/>
          <p:cNvSpPr txBox="1">
            <a:spLocks noGrp="1"/>
          </p:cNvSpPr>
          <p:nvPr>
            <p:ph type="body" idx="1"/>
          </p:nvPr>
        </p:nvSpPr>
        <p:spPr>
          <a:xfrm>
            <a:off x="1524000" y="1828800"/>
            <a:ext cx="66294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000"/>
              <a:buFont typeface="Comic Sans MS"/>
              <a:buChar char="•"/>
            </a:pPr>
            <a:r>
              <a:rPr lang="en-US" sz="2000" b="0" i="0" u="none" strike="noStrike" cap="none">
                <a:solidFill>
                  <a:schemeClr val="dk1"/>
                </a:solidFill>
                <a:latin typeface="Comic Sans MS"/>
                <a:ea typeface="Comic Sans MS"/>
                <a:cs typeface="Comic Sans MS"/>
                <a:sym typeface="Comic Sans MS"/>
              </a:rPr>
              <a:t>At any time you need to communicate with </a:t>
            </a:r>
            <a:r>
              <a:rPr lang="en-US" sz="2000"/>
              <a:t>me</a:t>
            </a:r>
            <a:r>
              <a:rPr lang="en-US" sz="2000" b="0" i="0" u="none" strike="noStrike" cap="none">
                <a:solidFill>
                  <a:schemeClr val="dk1"/>
                </a:solidFill>
                <a:latin typeface="Comic Sans MS"/>
                <a:ea typeface="Comic Sans MS"/>
                <a:cs typeface="Comic Sans MS"/>
                <a:sym typeface="Comic Sans MS"/>
              </a:rPr>
              <a:t>, you are welcome to call the school (919-570-2220) and leave a message. We will call you back as soon as we can (usually after school). You may also send us an email directly. And, of course, you are welcome to send a note.  </a:t>
            </a:r>
            <a:endParaRPr/>
          </a:p>
          <a:p>
            <a:pPr marL="342900" marR="0" lvl="0" indent="-342900" algn="l" rtl="0">
              <a:lnSpc>
                <a:spcPct val="90000"/>
              </a:lnSpc>
              <a:spcBef>
                <a:spcPts val="400"/>
              </a:spcBef>
              <a:spcAft>
                <a:spcPts val="0"/>
              </a:spcAft>
              <a:buClr>
                <a:schemeClr val="dk2"/>
              </a:buClr>
              <a:buSzPts val="2000"/>
              <a:buFont typeface="Comic Sans MS"/>
              <a:buChar char="•"/>
            </a:pPr>
            <a:r>
              <a:rPr lang="en-US" sz="2000" b="0" i="0" u="none" strike="noStrike" cap="none">
                <a:solidFill>
                  <a:schemeClr val="dk2"/>
                </a:solidFill>
                <a:latin typeface="Comic Sans MS"/>
                <a:ea typeface="Comic Sans MS"/>
                <a:cs typeface="Comic Sans MS"/>
                <a:sym typeface="Comic Sans MS"/>
              </a:rPr>
              <a:t>Register your email an</a:t>
            </a:r>
            <a:r>
              <a:rPr lang="en-US" sz="2000">
                <a:solidFill>
                  <a:schemeClr val="dk2"/>
                </a:solidFill>
              </a:rPr>
              <a:t>d phone number </a:t>
            </a:r>
            <a:r>
              <a:rPr lang="en-US" sz="2000"/>
              <a:t>for </a:t>
            </a:r>
            <a:r>
              <a:rPr lang="en-US" sz="2000" b="0" i="0" u="none" strike="noStrike" cap="none">
                <a:solidFill>
                  <a:schemeClr val="dk1"/>
                </a:solidFill>
                <a:latin typeface="Comic Sans MS"/>
                <a:ea typeface="Comic Sans MS"/>
                <a:cs typeface="Comic Sans MS"/>
                <a:sym typeface="Comic Sans MS"/>
              </a:rPr>
              <a:t>NFP updates</a:t>
            </a:r>
            <a:r>
              <a:rPr lang="en-US" sz="2000"/>
              <a:t> </a:t>
            </a:r>
            <a:r>
              <a:rPr lang="en-US" sz="2000" b="0" i="0" u="none" strike="noStrike" cap="none">
                <a:solidFill>
                  <a:schemeClr val="dk1"/>
                </a:solidFill>
                <a:latin typeface="Comic Sans MS"/>
                <a:ea typeface="Comic Sans MS"/>
                <a:cs typeface="Comic Sans MS"/>
                <a:sym typeface="Comic Sans MS"/>
              </a:rPr>
              <a:t>and other school related information.</a:t>
            </a:r>
            <a:endParaRPr/>
          </a:p>
          <a:p>
            <a:pPr marL="342900" marR="0" lvl="0" indent="-342900" algn="l" rtl="0">
              <a:lnSpc>
                <a:spcPct val="90000"/>
              </a:lnSpc>
              <a:spcBef>
                <a:spcPts val="400"/>
              </a:spcBef>
              <a:spcAft>
                <a:spcPts val="0"/>
              </a:spcAft>
              <a:buClr>
                <a:schemeClr val="dk1"/>
              </a:buClr>
              <a:buSzPts val="2000"/>
              <a:buFont typeface="Comic Sans MS"/>
              <a:buChar char="•"/>
            </a:pPr>
            <a:r>
              <a:rPr lang="en-US" sz="2000" b="0" i="0" u="none" strike="noStrike" cap="none">
                <a:solidFill>
                  <a:schemeClr val="dk1"/>
                </a:solidFill>
                <a:latin typeface="Comic Sans MS"/>
                <a:ea typeface="Comic Sans MS"/>
                <a:cs typeface="Comic Sans MS"/>
                <a:sym typeface="Comic Sans MS"/>
              </a:rPr>
              <a:t>Please refer to website for information as well. </a:t>
            </a:r>
            <a:endParaRPr/>
          </a:p>
          <a:p>
            <a:pPr marL="342900" marR="0" lvl="0" indent="-215900" algn="l" rtl="0">
              <a:spcBef>
                <a:spcPts val="400"/>
              </a:spcBef>
              <a:spcAft>
                <a:spcPts val="0"/>
              </a:spcAft>
              <a:buClr>
                <a:schemeClr val="dk1"/>
              </a:buClr>
              <a:buSzPts val="2000"/>
              <a:buFont typeface="Comic Sans MS"/>
              <a:buNone/>
            </a:pPr>
            <a:endParaRPr sz="2000" b="0" i="0" u="none" strike="noStrike" cap="none">
              <a:solidFill>
                <a:schemeClr val="dk1"/>
              </a:solidFill>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7"/>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1" i="0" u="none" strike="noStrike" cap="none">
                <a:solidFill>
                  <a:schemeClr val="dk1"/>
                </a:solidFill>
                <a:latin typeface="Comic Sans MS"/>
                <a:ea typeface="Comic Sans MS"/>
                <a:cs typeface="Comic Sans MS"/>
                <a:sym typeface="Comic Sans MS"/>
              </a:rPr>
              <a:t>NFP School SOAR Plan</a:t>
            </a:r>
            <a:endParaRPr/>
          </a:p>
        </p:txBody>
      </p:sp>
      <p:sp>
        <p:nvSpPr>
          <p:cNvPr id="182" name="Google Shape;182;p17"/>
          <p:cNvSpPr txBox="1">
            <a:spLocks noGrp="1"/>
          </p:cNvSpPr>
          <p:nvPr>
            <p:ph type="body" idx="1"/>
          </p:nvPr>
        </p:nvSpPr>
        <p:spPr>
          <a:xfrm>
            <a:off x="685800" y="1828800"/>
            <a:ext cx="68580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400"/>
              <a:buFont typeface="Comic Sans MS"/>
              <a:buChar char="•"/>
            </a:pPr>
            <a:r>
              <a:rPr lang="en-US" sz="2400" b="0" i="0" u="none" strike="noStrike" cap="none">
                <a:solidFill>
                  <a:schemeClr val="dk1"/>
                </a:solidFill>
                <a:latin typeface="Comic Sans MS"/>
                <a:ea typeface="Comic Sans MS"/>
                <a:cs typeface="Comic Sans MS"/>
                <a:sym typeface="Comic Sans MS"/>
              </a:rPr>
              <a:t>Students are expected to show proper behavior inside and outside the classroom.  Students earn “Falcon Tickets” for meeting these behavior expectations.  The students will be allowed to redeem their “Falcon Tickets” for prizes throughout the year.  </a:t>
            </a:r>
            <a:endParaRPr sz="2400" b="0" i="0" u="none" strike="noStrike" cap="none">
              <a:solidFill>
                <a:schemeClr val="dk1"/>
              </a:solidFill>
              <a:latin typeface="Comic Sans MS"/>
              <a:ea typeface="Comic Sans MS"/>
              <a:cs typeface="Comic Sans MS"/>
              <a:sym typeface="Comic Sans MS"/>
            </a:endParaRPr>
          </a:p>
          <a:p>
            <a:pPr marL="342900" marR="0" lvl="0" indent="-342900" algn="l" rtl="0">
              <a:lnSpc>
                <a:spcPct val="90000"/>
              </a:lnSpc>
              <a:spcBef>
                <a:spcPts val="0"/>
              </a:spcBef>
              <a:spcAft>
                <a:spcPts val="0"/>
              </a:spcAft>
              <a:buClr>
                <a:schemeClr val="dk1"/>
              </a:buClr>
              <a:buSzPts val="2400"/>
              <a:buFont typeface="Comic Sans MS"/>
              <a:buChar char="•"/>
            </a:pPr>
            <a:r>
              <a:rPr lang="en-US" sz="2400"/>
              <a:t>Our class utilizes Class Dojo for work habits and behavior as well.  </a:t>
            </a:r>
            <a:endParaRPr sz="2400"/>
          </a:p>
          <a:p>
            <a:pPr marL="342900" marR="0" lvl="0" indent="-342900" algn="l" rtl="0">
              <a:lnSpc>
                <a:spcPct val="90000"/>
              </a:lnSpc>
              <a:spcBef>
                <a:spcPts val="480"/>
              </a:spcBef>
              <a:spcAft>
                <a:spcPts val="0"/>
              </a:spcAft>
              <a:buClr>
                <a:schemeClr val="dk1"/>
              </a:buClr>
              <a:buSzPts val="2400"/>
              <a:buFont typeface="Comic Sans MS"/>
              <a:buChar char="•"/>
            </a:pPr>
            <a:r>
              <a:rPr lang="en-US" sz="2400" b="0" i="0" u="none" strike="noStrike" cap="none">
                <a:solidFill>
                  <a:schemeClr val="dk1"/>
                </a:solidFill>
                <a:latin typeface="Comic Sans MS"/>
                <a:ea typeface="Comic Sans MS"/>
                <a:cs typeface="Comic Sans MS"/>
                <a:sym typeface="Comic Sans MS"/>
              </a:rPr>
              <a:t>Minor and Major referrals are done on the computer and parents receive a printout.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8"/>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0" i="0" u="none" strike="noStrike" cap="none">
                <a:solidFill>
                  <a:schemeClr val="dk1"/>
                </a:solidFill>
                <a:latin typeface="Comic Sans MS"/>
                <a:ea typeface="Comic Sans MS"/>
                <a:cs typeface="Comic Sans MS"/>
                <a:sym typeface="Comic Sans MS"/>
              </a:rPr>
              <a:t>NFP Code of Cooperation</a:t>
            </a:r>
            <a:endParaRPr/>
          </a:p>
        </p:txBody>
      </p:sp>
      <p:sp>
        <p:nvSpPr>
          <p:cNvPr id="188" name="Google Shape;188;p18"/>
          <p:cNvSpPr txBox="1">
            <a:spLocks noGrp="1"/>
          </p:cNvSpPr>
          <p:nvPr>
            <p:ph type="body" idx="1"/>
          </p:nvPr>
        </p:nvSpPr>
        <p:spPr>
          <a:xfrm>
            <a:off x="685800" y="1828800"/>
            <a:ext cx="68580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Comic Sans MS"/>
              <a:buChar char="•"/>
            </a:pPr>
            <a:r>
              <a:rPr lang="en-US" sz="3200" b="0" i="0" u="none" strike="noStrike" cap="none">
                <a:solidFill>
                  <a:schemeClr val="dk1"/>
                </a:solidFill>
                <a:latin typeface="Comic Sans MS"/>
                <a:ea typeface="Comic Sans MS"/>
                <a:cs typeface="Comic Sans MS"/>
                <a:sym typeface="Comic Sans MS"/>
              </a:rPr>
              <a:t>S.O.A.R</a:t>
            </a:r>
            <a:endParaRPr/>
          </a:p>
          <a:p>
            <a:pPr marL="742950" marR="0" lvl="1" indent="-285750" algn="l" rtl="0">
              <a:lnSpc>
                <a:spcPct val="100000"/>
              </a:lnSpc>
              <a:spcBef>
                <a:spcPts val="560"/>
              </a:spcBef>
              <a:spcAft>
                <a:spcPts val="0"/>
              </a:spcAft>
              <a:buClr>
                <a:schemeClr val="dk1"/>
              </a:buClr>
              <a:buSzPts val="2800"/>
              <a:buFont typeface="Comic Sans MS"/>
              <a:buChar char="–"/>
            </a:pPr>
            <a:r>
              <a:rPr lang="en-US" sz="2800" b="0" i="0" u="none" strike="noStrike" cap="none">
                <a:solidFill>
                  <a:schemeClr val="dk1"/>
                </a:solidFill>
                <a:latin typeface="Comic Sans MS"/>
                <a:ea typeface="Comic Sans MS"/>
                <a:cs typeface="Comic Sans MS"/>
                <a:sym typeface="Comic Sans MS"/>
              </a:rPr>
              <a:t>S- Showing Self Control</a:t>
            </a:r>
            <a:endParaRPr/>
          </a:p>
          <a:p>
            <a:pPr marL="742950" marR="0" lvl="1" indent="-285750" algn="l" rtl="0">
              <a:lnSpc>
                <a:spcPct val="100000"/>
              </a:lnSpc>
              <a:spcBef>
                <a:spcPts val="560"/>
              </a:spcBef>
              <a:spcAft>
                <a:spcPts val="0"/>
              </a:spcAft>
              <a:buClr>
                <a:schemeClr val="dk1"/>
              </a:buClr>
              <a:buSzPts val="2800"/>
              <a:buFont typeface="Comic Sans MS"/>
              <a:buChar char="–"/>
            </a:pPr>
            <a:r>
              <a:rPr lang="en-US" sz="2800" b="0" i="0" u="none" strike="noStrike" cap="none">
                <a:solidFill>
                  <a:schemeClr val="dk1"/>
                </a:solidFill>
                <a:latin typeface="Comic Sans MS"/>
                <a:ea typeface="Comic Sans MS"/>
                <a:cs typeface="Comic Sans MS"/>
                <a:sym typeface="Comic Sans MS"/>
              </a:rPr>
              <a:t>O- Operating Safely</a:t>
            </a:r>
            <a:endParaRPr/>
          </a:p>
          <a:p>
            <a:pPr marL="742950" marR="0" lvl="1" indent="-285750" algn="l" rtl="0">
              <a:lnSpc>
                <a:spcPct val="100000"/>
              </a:lnSpc>
              <a:spcBef>
                <a:spcPts val="560"/>
              </a:spcBef>
              <a:spcAft>
                <a:spcPts val="0"/>
              </a:spcAft>
              <a:buClr>
                <a:schemeClr val="dk1"/>
              </a:buClr>
              <a:buSzPts val="2800"/>
              <a:buFont typeface="Comic Sans MS"/>
              <a:buChar char="–"/>
            </a:pPr>
            <a:r>
              <a:rPr lang="en-US" sz="2800" b="0" i="0" u="none" strike="noStrike" cap="none">
                <a:solidFill>
                  <a:schemeClr val="dk1"/>
                </a:solidFill>
                <a:latin typeface="Comic Sans MS"/>
                <a:ea typeface="Comic Sans MS"/>
                <a:cs typeface="Comic Sans MS"/>
                <a:sym typeface="Comic Sans MS"/>
              </a:rPr>
              <a:t>A- Acting Responsibly</a:t>
            </a:r>
            <a:endParaRPr/>
          </a:p>
          <a:p>
            <a:pPr marL="742950" marR="0" lvl="1" indent="-285750" algn="l" rtl="0">
              <a:lnSpc>
                <a:spcPct val="100000"/>
              </a:lnSpc>
              <a:spcBef>
                <a:spcPts val="560"/>
              </a:spcBef>
              <a:spcAft>
                <a:spcPts val="0"/>
              </a:spcAft>
              <a:buClr>
                <a:schemeClr val="dk1"/>
              </a:buClr>
              <a:buSzPts val="2800"/>
              <a:buFont typeface="Comic Sans MS"/>
              <a:buChar char="–"/>
            </a:pPr>
            <a:r>
              <a:rPr lang="en-US" sz="2800" b="0" i="0" u="none" strike="noStrike" cap="none">
                <a:solidFill>
                  <a:schemeClr val="dk1"/>
                </a:solidFill>
                <a:latin typeface="Comic Sans MS"/>
                <a:ea typeface="Comic Sans MS"/>
                <a:cs typeface="Comic Sans MS"/>
                <a:sym typeface="Comic Sans MS"/>
              </a:rPr>
              <a:t>R- Respecting Myself and Others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9"/>
          <p:cNvSpPr txBox="1">
            <a:spLocks noGrp="1"/>
          </p:cNvSpPr>
          <p:nvPr>
            <p:ph type="title"/>
          </p:nvPr>
        </p:nvSpPr>
        <p:spPr>
          <a:xfrm>
            <a:off x="685800" y="533400"/>
            <a:ext cx="6870700" cy="1219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0" i="0" u="none" strike="noStrike" cap="none">
                <a:solidFill>
                  <a:schemeClr val="dk1"/>
                </a:solidFill>
                <a:latin typeface="Comic Sans MS"/>
                <a:ea typeface="Comic Sans MS"/>
                <a:cs typeface="Comic Sans MS"/>
                <a:sym typeface="Comic Sans MS"/>
              </a:rPr>
              <a:t>Standards Based Grading</a:t>
            </a:r>
            <a:endParaRPr/>
          </a:p>
        </p:txBody>
      </p:sp>
      <p:sp>
        <p:nvSpPr>
          <p:cNvPr id="194" name="Google Shape;194;p19"/>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Comic Sans MS"/>
              <a:buNone/>
            </a:pPr>
            <a:r>
              <a:rPr lang="en-US" sz="3200" b="0" i="0" u="none" strike="noStrike" cap="none">
                <a:solidFill>
                  <a:schemeClr val="dk1"/>
                </a:solidFill>
                <a:latin typeface="Comic Sans MS"/>
                <a:ea typeface="Comic Sans MS"/>
                <a:cs typeface="Comic Sans MS"/>
                <a:sym typeface="Comic Sans MS"/>
              </a:rPr>
              <a:t>4 – Exemplary</a:t>
            </a:r>
            <a:endParaRPr/>
          </a:p>
          <a:p>
            <a:pPr marL="342900" marR="0" lvl="0" indent="-342900" algn="l" rtl="0">
              <a:lnSpc>
                <a:spcPct val="100000"/>
              </a:lnSpc>
              <a:spcBef>
                <a:spcPts val="640"/>
              </a:spcBef>
              <a:spcAft>
                <a:spcPts val="0"/>
              </a:spcAft>
              <a:buClr>
                <a:schemeClr val="dk1"/>
              </a:buClr>
              <a:buSzPts val="3200"/>
              <a:buFont typeface="Comic Sans MS"/>
              <a:buNone/>
            </a:pPr>
            <a:r>
              <a:rPr lang="en-US" sz="3200" b="0" i="0" u="none" strike="noStrike" cap="none">
                <a:solidFill>
                  <a:schemeClr val="dk1"/>
                </a:solidFill>
                <a:latin typeface="Comic Sans MS"/>
                <a:ea typeface="Comic Sans MS"/>
                <a:cs typeface="Comic Sans MS"/>
                <a:sym typeface="Comic Sans MS"/>
              </a:rPr>
              <a:t>3 – Proficient</a:t>
            </a:r>
            <a:endParaRPr/>
          </a:p>
          <a:p>
            <a:pPr marL="342900" marR="0" lvl="0" indent="-342900" algn="l" rtl="0">
              <a:lnSpc>
                <a:spcPct val="100000"/>
              </a:lnSpc>
              <a:spcBef>
                <a:spcPts val="640"/>
              </a:spcBef>
              <a:spcAft>
                <a:spcPts val="0"/>
              </a:spcAft>
              <a:buClr>
                <a:schemeClr val="dk1"/>
              </a:buClr>
              <a:buSzPts val="3200"/>
              <a:buFont typeface="Comic Sans MS"/>
              <a:buNone/>
            </a:pPr>
            <a:r>
              <a:rPr lang="en-US" sz="3200" b="0" i="0" u="none" strike="noStrike" cap="none">
                <a:solidFill>
                  <a:schemeClr val="dk1"/>
                </a:solidFill>
                <a:latin typeface="Comic Sans MS"/>
                <a:ea typeface="Comic Sans MS"/>
                <a:cs typeface="Comic Sans MS"/>
                <a:sym typeface="Comic Sans MS"/>
              </a:rPr>
              <a:t>2 – Approaching Proficiency</a:t>
            </a:r>
            <a:endParaRPr/>
          </a:p>
          <a:p>
            <a:pPr marL="342900" marR="0" lvl="0" indent="-342900" algn="l" rtl="0">
              <a:lnSpc>
                <a:spcPct val="100000"/>
              </a:lnSpc>
              <a:spcBef>
                <a:spcPts val="640"/>
              </a:spcBef>
              <a:spcAft>
                <a:spcPts val="0"/>
              </a:spcAft>
              <a:buClr>
                <a:schemeClr val="dk1"/>
              </a:buClr>
              <a:buSzPts val="3200"/>
              <a:buFont typeface="Comic Sans MS"/>
              <a:buNone/>
            </a:pPr>
            <a:r>
              <a:rPr lang="en-US" sz="3200" b="0" i="0" u="none" strike="noStrike" cap="none">
                <a:solidFill>
                  <a:schemeClr val="dk1"/>
                </a:solidFill>
                <a:latin typeface="Comic Sans MS"/>
                <a:ea typeface="Comic Sans MS"/>
                <a:cs typeface="Comic Sans MS"/>
                <a:sym typeface="Comic Sans MS"/>
              </a:rPr>
              <a:t>1 – Non Proficient</a:t>
            </a:r>
            <a:endParaRPr/>
          </a:p>
          <a:p>
            <a:pPr marL="342900" marR="0" lvl="0" indent="-342900" algn="l" rtl="0">
              <a:lnSpc>
                <a:spcPct val="100000"/>
              </a:lnSpc>
              <a:spcBef>
                <a:spcPts val="640"/>
              </a:spcBef>
              <a:spcAft>
                <a:spcPts val="0"/>
              </a:spcAft>
              <a:buClr>
                <a:schemeClr val="dk1"/>
              </a:buClr>
              <a:buSzPts val="3200"/>
              <a:buFont typeface="Comic Sans MS"/>
              <a:buNone/>
            </a:pPr>
            <a:endParaRPr sz="3200" b="0" i="0" u="none" strike="noStrike" cap="none">
              <a:solidFill>
                <a:schemeClr val="dk1"/>
              </a:solidFill>
              <a:latin typeface="Comic Sans MS"/>
              <a:ea typeface="Comic Sans MS"/>
              <a:cs typeface="Comic Sans MS"/>
              <a:sym typeface="Comic Sans MS"/>
            </a:endParaRPr>
          </a:p>
          <a:p>
            <a:pPr marL="342900" marR="0" lvl="0" indent="-342900" algn="l" rtl="0">
              <a:lnSpc>
                <a:spcPct val="100000"/>
              </a:lnSpc>
              <a:spcBef>
                <a:spcPts val="640"/>
              </a:spcBef>
              <a:spcAft>
                <a:spcPts val="0"/>
              </a:spcAft>
              <a:buClr>
                <a:schemeClr val="dk1"/>
              </a:buClr>
              <a:buSzPts val="3200"/>
              <a:buFont typeface="Comic Sans MS"/>
              <a:buNone/>
            </a:pPr>
            <a:r>
              <a:rPr lang="en-US" sz="3200" b="0" i="0" u="none" strike="noStrike" cap="none">
                <a:solidFill>
                  <a:schemeClr val="dk1"/>
                </a:solidFill>
                <a:latin typeface="Comic Sans MS"/>
                <a:ea typeface="Comic Sans MS"/>
                <a:cs typeface="Comic Sans MS"/>
                <a:sym typeface="Comic Sans MS"/>
              </a:rPr>
              <a:t>*</a:t>
            </a:r>
            <a:r>
              <a:rPr lang="en-US" sz="2000" b="0" i="0" u="none" strike="noStrike" cap="none">
                <a:solidFill>
                  <a:schemeClr val="dk1"/>
                </a:solidFill>
                <a:latin typeface="Comic Sans MS"/>
                <a:ea typeface="Comic Sans MS"/>
                <a:cs typeface="Comic Sans MS"/>
                <a:sym typeface="Comic Sans MS"/>
              </a:rPr>
              <a:t>L4 questions may be imbedded in an assessment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0"/>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0" i="0" u="none" strike="noStrike" cap="none">
                <a:solidFill>
                  <a:schemeClr val="dk1"/>
                </a:solidFill>
                <a:latin typeface="Comic Sans MS"/>
                <a:ea typeface="Comic Sans MS"/>
                <a:cs typeface="Comic Sans MS"/>
                <a:sym typeface="Comic Sans MS"/>
              </a:rPr>
              <a:t>Assessments</a:t>
            </a:r>
            <a:endParaRPr/>
          </a:p>
        </p:txBody>
      </p:sp>
      <p:sp>
        <p:nvSpPr>
          <p:cNvPr id="200" name="Google Shape;200;p20"/>
          <p:cNvSpPr txBox="1">
            <a:spLocks noGrp="1"/>
          </p:cNvSpPr>
          <p:nvPr>
            <p:ph type="body" idx="1"/>
          </p:nvPr>
        </p:nvSpPr>
        <p:spPr>
          <a:xfrm>
            <a:off x="685800" y="1828800"/>
            <a:ext cx="67818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Comic Sans MS"/>
              <a:buChar char="•"/>
            </a:pPr>
            <a:r>
              <a:rPr lang="en-US" sz="2000" b="0" i="0" u="none" strike="noStrike" cap="none">
                <a:solidFill>
                  <a:schemeClr val="dk1"/>
                </a:solidFill>
                <a:latin typeface="Comic Sans MS"/>
                <a:ea typeface="Comic Sans MS"/>
                <a:cs typeface="Comic Sans MS"/>
                <a:sym typeface="Comic Sans MS"/>
              </a:rPr>
              <a:t>mClass assessments will be done at the beginning of the year, middle of the year, and at the end of the year</a:t>
            </a:r>
            <a:r>
              <a:rPr lang="en-US" sz="2000"/>
              <a:t> for certain students.</a:t>
            </a:r>
            <a:endParaRPr/>
          </a:p>
          <a:p>
            <a:pPr marL="342900" marR="0" lvl="0" indent="-342900" algn="l" rtl="0">
              <a:lnSpc>
                <a:spcPct val="100000"/>
              </a:lnSpc>
              <a:spcBef>
                <a:spcPts val="0"/>
              </a:spcBef>
              <a:spcAft>
                <a:spcPts val="0"/>
              </a:spcAft>
              <a:buClr>
                <a:schemeClr val="dk1"/>
              </a:buClr>
              <a:buSzPts val="2000"/>
              <a:buFont typeface="Comic Sans MS"/>
              <a:buChar char="•"/>
            </a:pPr>
            <a:r>
              <a:rPr lang="en-US" sz="2000"/>
              <a:t>NC Check Ins</a:t>
            </a:r>
            <a:endParaRPr sz="2000"/>
          </a:p>
          <a:p>
            <a:pPr marL="342900" marR="0" lvl="0" indent="-342900" algn="l" rtl="0">
              <a:lnSpc>
                <a:spcPct val="100000"/>
              </a:lnSpc>
              <a:spcBef>
                <a:spcPts val="400"/>
              </a:spcBef>
              <a:spcAft>
                <a:spcPts val="0"/>
              </a:spcAft>
              <a:buClr>
                <a:schemeClr val="dk1"/>
              </a:buClr>
              <a:buSzPts val="2000"/>
              <a:buFont typeface="Comic Sans MS"/>
              <a:buChar char="•"/>
            </a:pPr>
            <a:r>
              <a:rPr lang="en-US" sz="2000" b="0" i="0" u="none" strike="noStrike" cap="none">
                <a:solidFill>
                  <a:schemeClr val="dk1"/>
                </a:solidFill>
                <a:latin typeface="Comic Sans MS"/>
                <a:ea typeface="Comic Sans MS"/>
                <a:cs typeface="Comic Sans MS"/>
                <a:sym typeface="Comic Sans MS"/>
              </a:rPr>
              <a:t>EOGs will be at the end of the year.</a:t>
            </a:r>
            <a:endParaRPr/>
          </a:p>
          <a:p>
            <a:pPr marL="342900" marR="0" lvl="0" indent="-342900" algn="l" rtl="0">
              <a:lnSpc>
                <a:spcPct val="100000"/>
              </a:lnSpc>
              <a:spcBef>
                <a:spcPts val="400"/>
              </a:spcBef>
              <a:spcAft>
                <a:spcPts val="0"/>
              </a:spcAft>
              <a:buClr>
                <a:schemeClr val="dk1"/>
              </a:buClr>
              <a:buSzPts val="2000"/>
              <a:buFont typeface="Comic Sans MS"/>
              <a:buChar char="•"/>
            </a:pPr>
            <a:r>
              <a:rPr lang="en-US" sz="2000" b="0" i="0" u="none" strike="noStrike" cap="none">
                <a:solidFill>
                  <a:schemeClr val="dk1"/>
                </a:solidFill>
                <a:latin typeface="Comic Sans MS"/>
                <a:ea typeface="Comic Sans MS"/>
                <a:cs typeface="Comic Sans MS"/>
                <a:sym typeface="Comic Sans MS"/>
              </a:rPr>
              <a:t>Performance assessments may also be added to requirements in 4</a:t>
            </a:r>
            <a:r>
              <a:rPr lang="en-US" sz="2000" b="0" i="0" u="none" strike="noStrike" cap="none" baseline="30000">
                <a:solidFill>
                  <a:schemeClr val="dk1"/>
                </a:solidFill>
                <a:latin typeface="Comic Sans MS"/>
                <a:ea typeface="Comic Sans MS"/>
                <a:cs typeface="Comic Sans MS"/>
                <a:sym typeface="Comic Sans MS"/>
              </a:rPr>
              <a:t>th</a:t>
            </a:r>
            <a:r>
              <a:rPr lang="en-US" sz="2000" b="0" i="0" u="none" strike="noStrike" cap="none">
                <a:solidFill>
                  <a:schemeClr val="dk1"/>
                </a:solidFill>
                <a:latin typeface="Comic Sans MS"/>
                <a:ea typeface="Comic Sans MS"/>
                <a:cs typeface="Comic Sans MS"/>
                <a:sym typeface="Comic Sans MS"/>
              </a:rPr>
              <a:t> grade to demonstrate the 4 Cs.</a:t>
            </a:r>
            <a:endParaRPr/>
          </a:p>
          <a:p>
            <a:pPr marL="342900" marR="0" lvl="0" indent="0" algn="l" rtl="0">
              <a:lnSpc>
                <a:spcPct val="100000"/>
              </a:lnSpc>
              <a:spcBef>
                <a:spcPts val="400"/>
              </a:spcBef>
              <a:spcAft>
                <a:spcPts val="0"/>
              </a:spcAft>
              <a:buNone/>
            </a:pPr>
            <a:endParaRPr/>
          </a:p>
          <a:p>
            <a:pPr marL="342900" marR="0" lvl="0" indent="-215900" algn="l" rtl="0">
              <a:spcBef>
                <a:spcPts val="400"/>
              </a:spcBef>
              <a:spcAft>
                <a:spcPts val="0"/>
              </a:spcAft>
              <a:buClr>
                <a:schemeClr val="dk1"/>
              </a:buClr>
              <a:buSzPts val="2000"/>
              <a:buFont typeface="Comic Sans MS"/>
              <a:buNone/>
            </a:pPr>
            <a:endParaRPr sz="2000" b="0" i="0" u="none">
              <a:solidFill>
                <a:schemeClr val="dk1"/>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1"/>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0" i="0" u="none" strike="noStrike" cap="none">
                <a:solidFill>
                  <a:schemeClr val="dk1"/>
                </a:solidFill>
                <a:latin typeface="Comic Sans MS"/>
                <a:ea typeface="Comic Sans MS"/>
                <a:cs typeface="Comic Sans MS"/>
                <a:sym typeface="Comic Sans MS"/>
              </a:rPr>
              <a:t>Conferences</a:t>
            </a:r>
            <a:endParaRPr/>
          </a:p>
        </p:txBody>
      </p:sp>
      <p:sp>
        <p:nvSpPr>
          <p:cNvPr id="206" name="Google Shape;206;p21"/>
          <p:cNvSpPr txBox="1">
            <a:spLocks noGrp="1"/>
          </p:cNvSpPr>
          <p:nvPr>
            <p:ph type="body" idx="1"/>
          </p:nvPr>
        </p:nvSpPr>
        <p:spPr>
          <a:xfrm>
            <a:off x="685800" y="1828800"/>
            <a:ext cx="6858000" cy="3657600"/>
          </a:xfrm>
          <a:prstGeom prst="rect">
            <a:avLst/>
          </a:prstGeom>
          <a:noFill/>
          <a:ln>
            <a:noFill/>
          </a:ln>
        </p:spPr>
        <p:txBody>
          <a:bodyPr spcFirstLastPara="1" wrap="square" lIns="91425" tIns="45700" rIns="91425" bIns="45700" anchor="t" anchorCtr="0">
            <a:noAutofit/>
          </a:bodyPr>
          <a:lstStyle/>
          <a:p>
            <a:pPr marL="342900" marR="0" lvl="0" indent="-139700" algn="l" rtl="0">
              <a:lnSpc>
                <a:spcPct val="100000"/>
              </a:lnSpc>
              <a:spcBef>
                <a:spcPts val="0"/>
              </a:spcBef>
              <a:spcAft>
                <a:spcPts val="0"/>
              </a:spcAft>
              <a:buClr>
                <a:schemeClr val="dk1"/>
              </a:buClr>
              <a:buSzPts val="3200"/>
              <a:buFont typeface="Comic Sans MS"/>
              <a:buNone/>
            </a:pPr>
            <a:endParaRPr sz="3200" b="0" i="0" u="none">
              <a:solidFill>
                <a:schemeClr val="dk1"/>
              </a:solidFill>
              <a:latin typeface="Comic Sans MS"/>
              <a:ea typeface="Comic Sans MS"/>
              <a:cs typeface="Comic Sans MS"/>
              <a:sym typeface="Comic Sans MS"/>
            </a:endParaRPr>
          </a:p>
          <a:p>
            <a:pPr marL="342900" marR="0" lvl="0" indent="-342900" algn="l" rtl="0">
              <a:lnSpc>
                <a:spcPct val="100000"/>
              </a:lnSpc>
              <a:spcBef>
                <a:spcPts val="640"/>
              </a:spcBef>
              <a:spcAft>
                <a:spcPts val="0"/>
              </a:spcAft>
              <a:buClr>
                <a:schemeClr val="dk1"/>
              </a:buClr>
              <a:buSzPts val="3200"/>
              <a:buFont typeface="Comic Sans MS"/>
              <a:buChar char="•"/>
            </a:pPr>
            <a:r>
              <a:rPr lang="en-US" sz="3200" b="0" i="0" u="none">
                <a:solidFill>
                  <a:schemeClr val="dk1"/>
                </a:solidFill>
                <a:latin typeface="Comic Sans MS"/>
                <a:ea typeface="Comic Sans MS"/>
                <a:cs typeface="Comic Sans MS"/>
                <a:sym typeface="Comic Sans MS"/>
              </a:rPr>
              <a:t>We will hold 2 teacher initiated conferences per year – fall and spring</a:t>
            </a:r>
            <a:endParaRPr/>
          </a:p>
          <a:p>
            <a:pPr marL="342900" marR="0" lvl="0" indent="-342900" algn="l" rtl="0">
              <a:lnSpc>
                <a:spcPct val="100000"/>
              </a:lnSpc>
              <a:spcBef>
                <a:spcPts val="640"/>
              </a:spcBef>
              <a:spcAft>
                <a:spcPts val="0"/>
              </a:spcAft>
              <a:buClr>
                <a:schemeClr val="dk1"/>
              </a:buClr>
              <a:buSzPts val="3200"/>
              <a:buFont typeface="Comic Sans MS"/>
              <a:buChar char="•"/>
            </a:pPr>
            <a:r>
              <a:rPr lang="en-US" sz="3200" b="0" i="0" u="none">
                <a:solidFill>
                  <a:schemeClr val="dk1"/>
                </a:solidFill>
                <a:latin typeface="Comic Sans MS"/>
                <a:ea typeface="Comic Sans MS"/>
                <a:cs typeface="Comic Sans MS"/>
                <a:sym typeface="Comic Sans MS"/>
              </a:rPr>
              <a:t>Parents are welcome to request a conference at any time. </a:t>
            </a:r>
            <a:endParaRPr/>
          </a:p>
          <a:p>
            <a:pPr marL="342900" marR="0" lvl="0" indent="-139700" algn="l" rtl="0">
              <a:lnSpc>
                <a:spcPct val="100000"/>
              </a:lnSpc>
              <a:spcBef>
                <a:spcPts val="640"/>
              </a:spcBef>
              <a:spcAft>
                <a:spcPts val="0"/>
              </a:spcAft>
              <a:buClr>
                <a:schemeClr val="dk1"/>
              </a:buClr>
              <a:buSzPts val="3200"/>
              <a:buFont typeface="Comic Sans MS"/>
              <a:buNone/>
            </a:pPr>
            <a:endParaRPr sz="3200" b="0" i="0" u="none">
              <a:solidFill>
                <a:schemeClr val="dk1"/>
              </a:solidFill>
              <a:latin typeface="Comic Sans MS"/>
              <a:ea typeface="Comic Sans MS"/>
              <a:cs typeface="Comic Sans MS"/>
              <a:sym typeface="Comic Sans MS"/>
            </a:endParaRPr>
          </a:p>
          <a:p>
            <a:pPr marL="342900" marR="0" lvl="0" indent="-139700" algn="l" rtl="0">
              <a:spcBef>
                <a:spcPts val="640"/>
              </a:spcBef>
              <a:spcAft>
                <a:spcPts val="0"/>
              </a:spcAft>
              <a:buClr>
                <a:schemeClr val="dk1"/>
              </a:buClr>
              <a:buSzPts val="3200"/>
              <a:buFont typeface="Comic Sans MS"/>
              <a:buNone/>
            </a:pPr>
            <a:endParaRPr sz="3200" b="0" i="0" u="none">
              <a:solidFill>
                <a:schemeClr val="dk1"/>
              </a:solidFill>
              <a:latin typeface="Comic Sans MS"/>
              <a:ea typeface="Comic Sans MS"/>
              <a:cs typeface="Comic Sans MS"/>
              <a:sym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2"/>
          <p:cNvSpPr txBox="1">
            <a:spLocks noGrp="1"/>
          </p:cNvSpPr>
          <p:nvPr>
            <p:ph type="title"/>
          </p:nvPr>
        </p:nvSpPr>
        <p:spPr>
          <a:xfrm>
            <a:off x="685800" y="228600"/>
            <a:ext cx="6870600" cy="1600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Comic Sans MS"/>
              <a:buNone/>
            </a:pPr>
            <a:r>
              <a:rPr lang="en-US" sz="4400" b="0" i="0" u="none" strike="noStrike" cap="none">
                <a:solidFill>
                  <a:schemeClr val="dk1"/>
                </a:solidFill>
                <a:latin typeface="Comic Sans MS"/>
                <a:ea typeface="Comic Sans MS"/>
                <a:cs typeface="Comic Sans MS"/>
                <a:sym typeface="Comic Sans MS"/>
              </a:rPr>
              <a:t>Absences/ Change in Transportation</a:t>
            </a:r>
            <a:endParaRPr/>
          </a:p>
        </p:txBody>
      </p:sp>
      <p:sp>
        <p:nvSpPr>
          <p:cNvPr id="212" name="Google Shape;212;p22"/>
          <p:cNvSpPr txBox="1">
            <a:spLocks noGrp="1"/>
          </p:cNvSpPr>
          <p:nvPr>
            <p:ph type="body" idx="1"/>
          </p:nvPr>
        </p:nvSpPr>
        <p:spPr>
          <a:xfrm>
            <a:off x="1524000" y="1828800"/>
            <a:ext cx="60960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000"/>
              <a:buFont typeface="Comic Sans MS"/>
              <a:buChar char="•"/>
            </a:pPr>
            <a:r>
              <a:rPr lang="en-US" sz="2000" b="0" i="0" u="none">
                <a:solidFill>
                  <a:schemeClr val="dk1"/>
                </a:solidFill>
                <a:latin typeface="Comic Sans MS"/>
                <a:ea typeface="Comic Sans MS"/>
                <a:cs typeface="Comic Sans MS"/>
                <a:sym typeface="Comic Sans MS"/>
              </a:rPr>
              <a:t>If your child is absent from school, please send a note stating the reason for the absence. I must code the absences daily in our attendance program. If you know of absences in advance, please notify me. </a:t>
            </a:r>
            <a:endParaRPr/>
          </a:p>
          <a:p>
            <a:pPr marL="342900" marR="0" lvl="0" indent="-342900" algn="l" rtl="0">
              <a:lnSpc>
                <a:spcPct val="80000"/>
              </a:lnSpc>
              <a:spcBef>
                <a:spcPts val="400"/>
              </a:spcBef>
              <a:spcAft>
                <a:spcPts val="0"/>
              </a:spcAft>
              <a:buClr>
                <a:schemeClr val="dk1"/>
              </a:buClr>
              <a:buSzPts val="2000"/>
              <a:buFont typeface="Comic Sans MS"/>
              <a:buChar char="•"/>
            </a:pPr>
            <a:r>
              <a:rPr lang="en-US" sz="2000" b="0" i="0" u="none">
                <a:solidFill>
                  <a:schemeClr val="dk1"/>
                </a:solidFill>
                <a:latin typeface="Comic Sans MS"/>
                <a:ea typeface="Comic Sans MS"/>
                <a:cs typeface="Comic Sans MS"/>
                <a:sym typeface="Comic Sans MS"/>
              </a:rPr>
              <a:t>If your child’s mode of transportation ever changes (example: riding home with someone else), I need to know.  You can call the school, or send a note. </a:t>
            </a:r>
            <a:r>
              <a:rPr lang="en-US" sz="2000" b="1" i="0" u="sng">
                <a:solidFill>
                  <a:schemeClr val="dk1"/>
                </a:solidFill>
                <a:latin typeface="Comic Sans MS"/>
                <a:ea typeface="Comic Sans MS"/>
                <a:cs typeface="Comic Sans MS"/>
                <a:sym typeface="Comic Sans MS"/>
              </a:rPr>
              <a:t>If I am not notified of the changes by phone call, email or note, I will send your child home the way that they usually go. </a:t>
            </a:r>
            <a:r>
              <a:rPr lang="en-US" sz="2000" b="0" i="0" u="none">
                <a:solidFill>
                  <a:schemeClr val="dk1"/>
                </a:solidFill>
                <a:latin typeface="Comic Sans MS"/>
                <a:ea typeface="Comic Sans MS"/>
                <a:cs typeface="Comic Sans MS"/>
                <a:sym typeface="Comic Sans MS"/>
              </a:rPr>
              <a:t>If you do not receive a reply please call the school to make sure your child knows how to go home.  </a:t>
            </a:r>
            <a:endParaRPr/>
          </a:p>
        </p:txBody>
      </p:sp>
    </p:spTree>
  </p:cSld>
  <p:clrMapOvr>
    <a:masterClrMapping/>
  </p:clrMapOvr>
</p:sld>
</file>

<file path=ppt/theme/theme1.xml><?xml version="1.0" encoding="utf-8"?>
<a:theme xmlns:a="http://schemas.openxmlformats.org/drawingml/2006/main"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596</Words>
  <Application>Microsoft Office PowerPoint</Application>
  <PresentationFormat>On-screen Show (4:3)</PresentationFormat>
  <Paragraphs>57</Paragraphs>
  <Slides>14</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Arimo</vt:lpstr>
      <vt:lpstr>Comic Sans MS</vt:lpstr>
      <vt:lpstr>Arial</vt:lpstr>
      <vt:lpstr>1_Crayons</vt:lpstr>
      <vt:lpstr>Crayons</vt:lpstr>
      <vt:lpstr>Welcome to PTA Open House </vt:lpstr>
      <vt:lpstr>PTA</vt:lpstr>
      <vt:lpstr>Communication </vt:lpstr>
      <vt:lpstr>NFP School SOAR Plan</vt:lpstr>
      <vt:lpstr>NFP Code of Cooperation</vt:lpstr>
      <vt:lpstr>Standards Based Grading</vt:lpstr>
      <vt:lpstr>Assessments</vt:lpstr>
      <vt:lpstr>Conferences</vt:lpstr>
      <vt:lpstr>Absences/ Change in Transportation</vt:lpstr>
      <vt:lpstr>Snack and Water Bottles</vt:lpstr>
      <vt:lpstr>Monday Folders</vt:lpstr>
      <vt:lpstr>Schedule</vt:lpstr>
      <vt:lpstr>Study Hall and Extra Recess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PTA Open House </dc:title>
  <dc:creator>Dawn Miller</dc:creator>
  <cp:lastModifiedBy>Dawn Miller</cp:lastModifiedBy>
  <cp:revision>1</cp:revision>
  <dcterms:modified xsi:type="dcterms:W3CDTF">2018-08-23T17:02:03Z</dcterms:modified>
</cp:coreProperties>
</file>